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8" r:id="rId3"/>
    <p:sldId id="257" r:id="rId4"/>
    <p:sldId id="258" r:id="rId5"/>
    <p:sldId id="259"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A80416D-2EFA-442E-A173-BE5B72B8D63E}">
          <p14:sldIdLst>
            <p14:sldId id="256"/>
            <p14:sldId id="278"/>
            <p14:sldId id="257"/>
            <p14:sldId id="258"/>
            <p14:sldId id="259"/>
            <p14:sldId id="261"/>
            <p14:sldId id="262"/>
            <p14:sldId id="263"/>
            <p14:sldId id="264"/>
            <p14:sldId id="265"/>
            <p14:sldId id="266"/>
            <p14:sldId id="267"/>
            <p14:sldId id="268"/>
            <p14:sldId id="269"/>
            <p14:sldId id="270"/>
            <p14:sldId id="271"/>
            <p14:sldId id="272"/>
            <p14:sldId id="273"/>
            <p14:sldId id="274"/>
            <p14:sldId id="275"/>
            <p14:sldId id="276"/>
            <p14:sldId id="27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D6085-63CD-4B54-9CC9-734679DFE8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353D092-2177-4B80-9255-4D7342E685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4C9F7C7-F27B-4F60-8BBF-C96340C00BE5}"/>
              </a:ext>
            </a:extLst>
          </p:cNvPr>
          <p:cNvSpPr>
            <a:spLocks noGrp="1"/>
          </p:cNvSpPr>
          <p:nvPr>
            <p:ph type="dt" sz="half" idx="10"/>
          </p:nvPr>
        </p:nvSpPr>
        <p:spPr/>
        <p:txBody>
          <a:bodyPr/>
          <a:lstStyle/>
          <a:p>
            <a:fld id="{547E9310-CB74-484C-A66E-C8412D908FC1}" type="datetimeFigureOut">
              <a:rPr lang="en-IN" smtClean="0"/>
              <a:t>03-02-2022</a:t>
            </a:fld>
            <a:endParaRPr lang="en-IN"/>
          </a:p>
        </p:txBody>
      </p:sp>
      <p:sp>
        <p:nvSpPr>
          <p:cNvPr id="5" name="Footer Placeholder 4">
            <a:extLst>
              <a:ext uri="{FF2B5EF4-FFF2-40B4-BE49-F238E27FC236}">
                <a16:creationId xmlns:a16="http://schemas.microsoft.com/office/drawing/2014/main" id="{98DE39D2-30D4-422B-B0B0-5D96C6B9189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C9DC863-BF6B-4BAD-8703-48BDA1721CB9}"/>
              </a:ext>
            </a:extLst>
          </p:cNvPr>
          <p:cNvSpPr>
            <a:spLocks noGrp="1"/>
          </p:cNvSpPr>
          <p:nvPr>
            <p:ph type="sldNum" sz="quarter" idx="12"/>
          </p:nvPr>
        </p:nvSpPr>
        <p:spPr/>
        <p:txBody>
          <a:bodyPr/>
          <a:lstStyle/>
          <a:p>
            <a:fld id="{DDB3BEF8-F032-4F94-AA25-D7E649740360}" type="slidenum">
              <a:rPr lang="en-IN" smtClean="0"/>
              <a:t>‹#›</a:t>
            </a:fld>
            <a:endParaRPr lang="en-IN"/>
          </a:p>
        </p:txBody>
      </p:sp>
    </p:spTree>
    <p:extLst>
      <p:ext uri="{BB962C8B-B14F-4D97-AF65-F5344CB8AC3E}">
        <p14:creationId xmlns:p14="http://schemas.microsoft.com/office/powerpoint/2010/main" val="1803529450"/>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C5687-22BD-494B-8BB1-BC2015AE52C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F6F1C00-A041-4C83-85D9-5B9462E932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B0EE891-FC2C-41FB-8A4B-3BD3764BFE18}"/>
              </a:ext>
            </a:extLst>
          </p:cNvPr>
          <p:cNvSpPr>
            <a:spLocks noGrp="1"/>
          </p:cNvSpPr>
          <p:nvPr>
            <p:ph type="dt" sz="half" idx="10"/>
          </p:nvPr>
        </p:nvSpPr>
        <p:spPr/>
        <p:txBody>
          <a:bodyPr/>
          <a:lstStyle/>
          <a:p>
            <a:fld id="{547E9310-CB74-484C-A66E-C8412D908FC1}" type="datetimeFigureOut">
              <a:rPr lang="en-IN" smtClean="0"/>
              <a:t>03-02-2022</a:t>
            </a:fld>
            <a:endParaRPr lang="en-IN"/>
          </a:p>
        </p:txBody>
      </p:sp>
      <p:sp>
        <p:nvSpPr>
          <p:cNvPr id="5" name="Footer Placeholder 4">
            <a:extLst>
              <a:ext uri="{FF2B5EF4-FFF2-40B4-BE49-F238E27FC236}">
                <a16:creationId xmlns:a16="http://schemas.microsoft.com/office/drawing/2014/main" id="{E60551FE-07E7-4D3F-914A-B7B704B15CA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4A14E2F-5C18-4D7A-9522-28DF452DFCFC}"/>
              </a:ext>
            </a:extLst>
          </p:cNvPr>
          <p:cNvSpPr>
            <a:spLocks noGrp="1"/>
          </p:cNvSpPr>
          <p:nvPr>
            <p:ph type="sldNum" sz="quarter" idx="12"/>
          </p:nvPr>
        </p:nvSpPr>
        <p:spPr/>
        <p:txBody>
          <a:bodyPr/>
          <a:lstStyle/>
          <a:p>
            <a:fld id="{DDB3BEF8-F032-4F94-AA25-D7E649740360}" type="slidenum">
              <a:rPr lang="en-IN" smtClean="0"/>
              <a:t>‹#›</a:t>
            </a:fld>
            <a:endParaRPr lang="en-IN"/>
          </a:p>
        </p:txBody>
      </p:sp>
    </p:spTree>
    <p:extLst>
      <p:ext uri="{BB962C8B-B14F-4D97-AF65-F5344CB8AC3E}">
        <p14:creationId xmlns:p14="http://schemas.microsoft.com/office/powerpoint/2010/main" val="187969289"/>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88C114-9DC3-4D38-9FA6-C0F1764C1A2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E9FFC76-7BFB-42F3-8D80-5B207438FA2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22DC80-C890-422D-9464-F5B517DD54F0}"/>
              </a:ext>
            </a:extLst>
          </p:cNvPr>
          <p:cNvSpPr>
            <a:spLocks noGrp="1"/>
          </p:cNvSpPr>
          <p:nvPr>
            <p:ph type="dt" sz="half" idx="10"/>
          </p:nvPr>
        </p:nvSpPr>
        <p:spPr/>
        <p:txBody>
          <a:bodyPr/>
          <a:lstStyle/>
          <a:p>
            <a:fld id="{547E9310-CB74-484C-A66E-C8412D908FC1}" type="datetimeFigureOut">
              <a:rPr lang="en-IN" smtClean="0"/>
              <a:t>03-02-2022</a:t>
            </a:fld>
            <a:endParaRPr lang="en-IN"/>
          </a:p>
        </p:txBody>
      </p:sp>
      <p:sp>
        <p:nvSpPr>
          <p:cNvPr id="5" name="Footer Placeholder 4">
            <a:extLst>
              <a:ext uri="{FF2B5EF4-FFF2-40B4-BE49-F238E27FC236}">
                <a16:creationId xmlns:a16="http://schemas.microsoft.com/office/drawing/2014/main" id="{CC944BE6-9B7E-407D-8E2D-579E0D42248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6154D99-AD44-4693-BE4E-581233937736}"/>
              </a:ext>
            </a:extLst>
          </p:cNvPr>
          <p:cNvSpPr>
            <a:spLocks noGrp="1"/>
          </p:cNvSpPr>
          <p:nvPr>
            <p:ph type="sldNum" sz="quarter" idx="12"/>
          </p:nvPr>
        </p:nvSpPr>
        <p:spPr/>
        <p:txBody>
          <a:bodyPr/>
          <a:lstStyle/>
          <a:p>
            <a:fld id="{DDB3BEF8-F032-4F94-AA25-D7E649740360}" type="slidenum">
              <a:rPr lang="en-IN" smtClean="0"/>
              <a:t>‹#›</a:t>
            </a:fld>
            <a:endParaRPr lang="en-IN"/>
          </a:p>
        </p:txBody>
      </p:sp>
    </p:spTree>
    <p:extLst>
      <p:ext uri="{BB962C8B-B14F-4D97-AF65-F5344CB8AC3E}">
        <p14:creationId xmlns:p14="http://schemas.microsoft.com/office/powerpoint/2010/main" val="803752780"/>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36D0E-8833-42B8-B6F2-D7A8BE26E24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5576389-9E44-43D5-9447-15A064CC3D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20BE693-160D-48F0-A866-1087CE450509}"/>
              </a:ext>
            </a:extLst>
          </p:cNvPr>
          <p:cNvSpPr>
            <a:spLocks noGrp="1"/>
          </p:cNvSpPr>
          <p:nvPr>
            <p:ph type="dt" sz="half" idx="10"/>
          </p:nvPr>
        </p:nvSpPr>
        <p:spPr/>
        <p:txBody>
          <a:bodyPr/>
          <a:lstStyle/>
          <a:p>
            <a:fld id="{547E9310-CB74-484C-A66E-C8412D908FC1}" type="datetimeFigureOut">
              <a:rPr lang="en-IN" smtClean="0"/>
              <a:t>03-02-2022</a:t>
            </a:fld>
            <a:endParaRPr lang="en-IN"/>
          </a:p>
        </p:txBody>
      </p:sp>
      <p:sp>
        <p:nvSpPr>
          <p:cNvPr id="5" name="Footer Placeholder 4">
            <a:extLst>
              <a:ext uri="{FF2B5EF4-FFF2-40B4-BE49-F238E27FC236}">
                <a16:creationId xmlns:a16="http://schemas.microsoft.com/office/drawing/2014/main" id="{D08BC7B5-2B91-41DE-A9B8-5833ED2B42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C9A48D5-6034-464E-8D66-E5FD45F41CA5}"/>
              </a:ext>
            </a:extLst>
          </p:cNvPr>
          <p:cNvSpPr>
            <a:spLocks noGrp="1"/>
          </p:cNvSpPr>
          <p:nvPr>
            <p:ph type="sldNum" sz="quarter" idx="12"/>
          </p:nvPr>
        </p:nvSpPr>
        <p:spPr/>
        <p:txBody>
          <a:bodyPr/>
          <a:lstStyle/>
          <a:p>
            <a:fld id="{DDB3BEF8-F032-4F94-AA25-D7E649740360}" type="slidenum">
              <a:rPr lang="en-IN" smtClean="0"/>
              <a:t>‹#›</a:t>
            </a:fld>
            <a:endParaRPr lang="en-IN"/>
          </a:p>
        </p:txBody>
      </p:sp>
    </p:spTree>
    <p:extLst>
      <p:ext uri="{BB962C8B-B14F-4D97-AF65-F5344CB8AC3E}">
        <p14:creationId xmlns:p14="http://schemas.microsoft.com/office/powerpoint/2010/main" val="3008740967"/>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CCC77-4E40-42FC-BFEE-03A4D7F65A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0855950-07D6-438C-A5B0-900235870C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DFF231-DA36-4638-BB86-BFAA2AB1178C}"/>
              </a:ext>
            </a:extLst>
          </p:cNvPr>
          <p:cNvSpPr>
            <a:spLocks noGrp="1"/>
          </p:cNvSpPr>
          <p:nvPr>
            <p:ph type="dt" sz="half" idx="10"/>
          </p:nvPr>
        </p:nvSpPr>
        <p:spPr/>
        <p:txBody>
          <a:bodyPr/>
          <a:lstStyle/>
          <a:p>
            <a:fld id="{547E9310-CB74-484C-A66E-C8412D908FC1}" type="datetimeFigureOut">
              <a:rPr lang="en-IN" smtClean="0"/>
              <a:t>03-02-2022</a:t>
            </a:fld>
            <a:endParaRPr lang="en-IN"/>
          </a:p>
        </p:txBody>
      </p:sp>
      <p:sp>
        <p:nvSpPr>
          <p:cNvPr id="5" name="Footer Placeholder 4">
            <a:extLst>
              <a:ext uri="{FF2B5EF4-FFF2-40B4-BE49-F238E27FC236}">
                <a16:creationId xmlns:a16="http://schemas.microsoft.com/office/drawing/2014/main" id="{FC6797E1-D542-4D7F-82FD-A35740E3B54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91F9FE8-A4E9-4B17-BDC9-B92F6F5A554E}"/>
              </a:ext>
            </a:extLst>
          </p:cNvPr>
          <p:cNvSpPr>
            <a:spLocks noGrp="1"/>
          </p:cNvSpPr>
          <p:nvPr>
            <p:ph type="sldNum" sz="quarter" idx="12"/>
          </p:nvPr>
        </p:nvSpPr>
        <p:spPr/>
        <p:txBody>
          <a:bodyPr/>
          <a:lstStyle/>
          <a:p>
            <a:fld id="{DDB3BEF8-F032-4F94-AA25-D7E649740360}" type="slidenum">
              <a:rPr lang="en-IN" smtClean="0"/>
              <a:t>‹#›</a:t>
            </a:fld>
            <a:endParaRPr lang="en-IN"/>
          </a:p>
        </p:txBody>
      </p:sp>
    </p:spTree>
    <p:extLst>
      <p:ext uri="{BB962C8B-B14F-4D97-AF65-F5344CB8AC3E}">
        <p14:creationId xmlns:p14="http://schemas.microsoft.com/office/powerpoint/2010/main" val="2563238212"/>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5C6FC-9E73-45E2-93DC-C8C74EFDEBF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44602FA-B633-404D-A2A9-7474102D6C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5B74CE7-9B3D-4A6C-8209-671DD97E0A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93155DE-9B35-4639-870C-E7BF668CE503}"/>
              </a:ext>
            </a:extLst>
          </p:cNvPr>
          <p:cNvSpPr>
            <a:spLocks noGrp="1"/>
          </p:cNvSpPr>
          <p:nvPr>
            <p:ph type="dt" sz="half" idx="10"/>
          </p:nvPr>
        </p:nvSpPr>
        <p:spPr/>
        <p:txBody>
          <a:bodyPr/>
          <a:lstStyle/>
          <a:p>
            <a:fld id="{547E9310-CB74-484C-A66E-C8412D908FC1}" type="datetimeFigureOut">
              <a:rPr lang="en-IN" smtClean="0"/>
              <a:t>03-02-2022</a:t>
            </a:fld>
            <a:endParaRPr lang="en-IN"/>
          </a:p>
        </p:txBody>
      </p:sp>
      <p:sp>
        <p:nvSpPr>
          <p:cNvPr id="6" name="Footer Placeholder 5">
            <a:extLst>
              <a:ext uri="{FF2B5EF4-FFF2-40B4-BE49-F238E27FC236}">
                <a16:creationId xmlns:a16="http://schemas.microsoft.com/office/drawing/2014/main" id="{667AF177-CB46-44A8-B348-EB9444C81B6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5643B4D-FF77-40E6-A616-85EB4AF70B2E}"/>
              </a:ext>
            </a:extLst>
          </p:cNvPr>
          <p:cNvSpPr>
            <a:spLocks noGrp="1"/>
          </p:cNvSpPr>
          <p:nvPr>
            <p:ph type="sldNum" sz="quarter" idx="12"/>
          </p:nvPr>
        </p:nvSpPr>
        <p:spPr/>
        <p:txBody>
          <a:bodyPr/>
          <a:lstStyle/>
          <a:p>
            <a:fld id="{DDB3BEF8-F032-4F94-AA25-D7E649740360}" type="slidenum">
              <a:rPr lang="en-IN" smtClean="0"/>
              <a:t>‹#›</a:t>
            </a:fld>
            <a:endParaRPr lang="en-IN"/>
          </a:p>
        </p:txBody>
      </p:sp>
    </p:spTree>
    <p:extLst>
      <p:ext uri="{BB962C8B-B14F-4D97-AF65-F5344CB8AC3E}">
        <p14:creationId xmlns:p14="http://schemas.microsoft.com/office/powerpoint/2010/main" val="3557235660"/>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82ECA-287F-42ED-A963-0CB93E5F130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1DA02B1-D125-4993-9499-3055E08D51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90FD26-8757-4521-A5E9-FDB957F1F83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6965BB1-B377-4F9B-BABE-E4811BBF6D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0BBCD4D-7BEE-4A3A-AE40-E69EAB0C74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27ADB20-E3F3-4379-9B9D-85198AE55B72}"/>
              </a:ext>
            </a:extLst>
          </p:cNvPr>
          <p:cNvSpPr>
            <a:spLocks noGrp="1"/>
          </p:cNvSpPr>
          <p:nvPr>
            <p:ph type="dt" sz="half" idx="10"/>
          </p:nvPr>
        </p:nvSpPr>
        <p:spPr/>
        <p:txBody>
          <a:bodyPr/>
          <a:lstStyle/>
          <a:p>
            <a:fld id="{547E9310-CB74-484C-A66E-C8412D908FC1}" type="datetimeFigureOut">
              <a:rPr lang="en-IN" smtClean="0"/>
              <a:t>03-02-2022</a:t>
            </a:fld>
            <a:endParaRPr lang="en-IN"/>
          </a:p>
        </p:txBody>
      </p:sp>
      <p:sp>
        <p:nvSpPr>
          <p:cNvPr id="8" name="Footer Placeholder 7">
            <a:extLst>
              <a:ext uri="{FF2B5EF4-FFF2-40B4-BE49-F238E27FC236}">
                <a16:creationId xmlns:a16="http://schemas.microsoft.com/office/drawing/2014/main" id="{446A1AEF-41D6-4A00-AFA1-22F59973294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B0A99B4-D018-4D60-883E-004AF49ED102}"/>
              </a:ext>
            </a:extLst>
          </p:cNvPr>
          <p:cNvSpPr>
            <a:spLocks noGrp="1"/>
          </p:cNvSpPr>
          <p:nvPr>
            <p:ph type="sldNum" sz="quarter" idx="12"/>
          </p:nvPr>
        </p:nvSpPr>
        <p:spPr/>
        <p:txBody>
          <a:bodyPr/>
          <a:lstStyle/>
          <a:p>
            <a:fld id="{DDB3BEF8-F032-4F94-AA25-D7E649740360}" type="slidenum">
              <a:rPr lang="en-IN" smtClean="0"/>
              <a:t>‹#›</a:t>
            </a:fld>
            <a:endParaRPr lang="en-IN"/>
          </a:p>
        </p:txBody>
      </p:sp>
    </p:spTree>
    <p:extLst>
      <p:ext uri="{BB962C8B-B14F-4D97-AF65-F5344CB8AC3E}">
        <p14:creationId xmlns:p14="http://schemas.microsoft.com/office/powerpoint/2010/main" val="1032126490"/>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48079-DFF8-41BD-8803-86FBD9B2925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DFF9D17-473B-401A-B8E9-E8D1E6544050}"/>
              </a:ext>
            </a:extLst>
          </p:cNvPr>
          <p:cNvSpPr>
            <a:spLocks noGrp="1"/>
          </p:cNvSpPr>
          <p:nvPr>
            <p:ph type="dt" sz="half" idx="10"/>
          </p:nvPr>
        </p:nvSpPr>
        <p:spPr/>
        <p:txBody>
          <a:bodyPr/>
          <a:lstStyle/>
          <a:p>
            <a:fld id="{547E9310-CB74-484C-A66E-C8412D908FC1}" type="datetimeFigureOut">
              <a:rPr lang="en-IN" smtClean="0"/>
              <a:t>03-02-2022</a:t>
            </a:fld>
            <a:endParaRPr lang="en-IN"/>
          </a:p>
        </p:txBody>
      </p:sp>
      <p:sp>
        <p:nvSpPr>
          <p:cNvPr id="4" name="Footer Placeholder 3">
            <a:extLst>
              <a:ext uri="{FF2B5EF4-FFF2-40B4-BE49-F238E27FC236}">
                <a16:creationId xmlns:a16="http://schemas.microsoft.com/office/drawing/2014/main" id="{84478AB6-8C7A-417E-B5C2-FB94D0CBB56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17EE79F-35B6-4E9E-A53B-DB2FD89F6ABC}"/>
              </a:ext>
            </a:extLst>
          </p:cNvPr>
          <p:cNvSpPr>
            <a:spLocks noGrp="1"/>
          </p:cNvSpPr>
          <p:nvPr>
            <p:ph type="sldNum" sz="quarter" idx="12"/>
          </p:nvPr>
        </p:nvSpPr>
        <p:spPr/>
        <p:txBody>
          <a:bodyPr/>
          <a:lstStyle/>
          <a:p>
            <a:fld id="{DDB3BEF8-F032-4F94-AA25-D7E649740360}" type="slidenum">
              <a:rPr lang="en-IN" smtClean="0"/>
              <a:t>‹#›</a:t>
            </a:fld>
            <a:endParaRPr lang="en-IN"/>
          </a:p>
        </p:txBody>
      </p:sp>
    </p:spTree>
    <p:extLst>
      <p:ext uri="{BB962C8B-B14F-4D97-AF65-F5344CB8AC3E}">
        <p14:creationId xmlns:p14="http://schemas.microsoft.com/office/powerpoint/2010/main" val="2773047889"/>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A310D9-DEC4-4EAD-A644-6C9A8A45F5B8}"/>
              </a:ext>
            </a:extLst>
          </p:cNvPr>
          <p:cNvSpPr>
            <a:spLocks noGrp="1"/>
          </p:cNvSpPr>
          <p:nvPr>
            <p:ph type="dt" sz="half" idx="10"/>
          </p:nvPr>
        </p:nvSpPr>
        <p:spPr/>
        <p:txBody>
          <a:bodyPr/>
          <a:lstStyle/>
          <a:p>
            <a:fld id="{547E9310-CB74-484C-A66E-C8412D908FC1}" type="datetimeFigureOut">
              <a:rPr lang="en-IN" smtClean="0"/>
              <a:t>03-02-2022</a:t>
            </a:fld>
            <a:endParaRPr lang="en-IN"/>
          </a:p>
        </p:txBody>
      </p:sp>
      <p:sp>
        <p:nvSpPr>
          <p:cNvPr id="3" name="Footer Placeholder 2">
            <a:extLst>
              <a:ext uri="{FF2B5EF4-FFF2-40B4-BE49-F238E27FC236}">
                <a16:creationId xmlns:a16="http://schemas.microsoft.com/office/drawing/2014/main" id="{DABA37D5-1AAB-46F7-A8AE-47FCC905AB1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38CBE28-E140-42E9-9ABE-0A04589AFE20}"/>
              </a:ext>
            </a:extLst>
          </p:cNvPr>
          <p:cNvSpPr>
            <a:spLocks noGrp="1"/>
          </p:cNvSpPr>
          <p:nvPr>
            <p:ph type="sldNum" sz="quarter" idx="12"/>
          </p:nvPr>
        </p:nvSpPr>
        <p:spPr/>
        <p:txBody>
          <a:bodyPr/>
          <a:lstStyle/>
          <a:p>
            <a:fld id="{DDB3BEF8-F032-4F94-AA25-D7E649740360}" type="slidenum">
              <a:rPr lang="en-IN" smtClean="0"/>
              <a:t>‹#›</a:t>
            </a:fld>
            <a:endParaRPr lang="en-IN"/>
          </a:p>
        </p:txBody>
      </p:sp>
    </p:spTree>
    <p:extLst>
      <p:ext uri="{BB962C8B-B14F-4D97-AF65-F5344CB8AC3E}">
        <p14:creationId xmlns:p14="http://schemas.microsoft.com/office/powerpoint/2010/main" val="1926881758"/>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19FF3-0D5D-4232-8939-8191E960C4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39F3D0F-DD31-42F9-BDE8-D4881303F1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097D312-6633-4F78-A54D-6D6F8DCF35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294536-2B98-4C84-B1C7-50BEA9EA669D}"/>
              </a:ext>
            </a:extLst>
          </p:cNvPr>
          <p:cNvSpPr>
            <a:spLocks noGrp="1"/>
          </p:cNvSpPr>
          <p:nvPr>
            <p:ph type="dt" sz="half" idx="10"/>
          </p:nvPr>
        </p:nvSpPr>
        <p:spPr/>
        <p:txBody>
          <a:bodyPr/>
          <a:lstStyle/>
          <a:p>
            <a:fld id="{547E9310-CB74-484C-A66E-C8412D908FC1}" type="datetimeFigureOut">
              <a:rPr lang="en-IN" smtClean="0"/>
              <a:t>03-02-2022</a:t>
            </a:fld>
            <a:endParaRPr lang="en-IN"/>
          </a:p>
        </p:txBody>
      </p:sp>
      <p:sp>
        <p:nvSpPr>
          <p:cNvPr id="6" name="Footer Placeholder 5">
            <a:extLst>
              <a:ext uri="{FF2B5EF4-FFF2-40B4-BE49-F238E27FC236}">
                <a16:creationId xmlns:a16="http://schemas.microsoft.com/office/drawing/2014/main" id="{B1ABB096-C3C7-48A8-8630-BA9D7A7A806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11EBFFA-3FED-4805-A6C9-F14C1C3F2620}"/>
              </a:ext>
            </a:extLst>
          </p:cNvPr>
          <p:cNvSpPr>
            <a:spLocks noGrp="1"/>
          </p:cNvSpPr>
          <p:nvPr>
            <p:ph type="sldNum" sz="quarter" idx="12"/>
          </p:nvPr>
        </p:nvSpPr>
        <p:spPr/>
        <p:txBody>
          <a:bodyPr/>
          <a:lstStyle/>
          <a:p>
            <a:fld id="{DDB3BEF8-F032-4F94-AA25-D7E649740360}" type="slidenum">
              <a:rPr lang="en-IN" smtClean="0"/>
              <a:t>‹#›</a:t>
            </a:fld>
            <a:endParaRPr lang="en-IN"/>
          </a:p>
        </p:txBody>
      </p:sp>
    </p:spTree>
    <p:extLst>
      <p:ext uri="{BB962C8B-B14F-4D97-AF65-F5344CB8AC3E}">
        <p14:creationId xmlns:p14="http://schemas.microsoft.com/office/powerpoint/2010/main" val="2445809493"/>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7047F-34AE-434C-BA6D-BB175EA0E7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7AFD379-E169-4E0E-BB35-345D5D204A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9BB4D71-9FAA-4C96-A910-8FA5F8C691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BCBE74-C7F5-4C4B-A322-14E4BE241736}"/>
              </a:ext>
            </a:extLst>
          </p:cNvPr>
          <p:cNvSpPr>
            <a:spLocks noGrp="1"/>
          </p:cNvSpPr>
          <p:nvPr>
            <p:ph type="dt" sz="half" idx="10"/>
          </p:nvPr>
        </p:nvSpPr>
        <p:spPr/>
        <p:txBody>
          <a:bodyPr/>
          <a:lstStyle/>
          <a:p>
            <a:fld id="{547E9310-CB74-484C-A66E-C8412D908FC1}" type="datetimeFigureOut">
              <a:rPr lang="en-IN" smtClean="0"/>
              <a:t>03-02-2022</a:t>
            </a:fld>
            <a:endParaRPr lang="en-IN"/>
          </a:p>
        </p:txBody>
      </p:sp>
      <p:sp>
        <p:nvSpPr>
          <p:cNvPr id="6" name="Footer Placeholder 5">
            <a:extLst>
              <a:ext uri="{FF2B5EF4-FFF2-40B4-BE49-F238E27FC236}">
                <a16:creationId xmlns:a16="http://schemas.microsoft.com/office/drawing/2014/main" id="{2DFF0ECE-8D85-4538-95C7-31DCBA98DD5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0BFEFD3-60A9-4B93-8810-B737BF95D4C3}"/>
              </a:ext>
            </a:extLst>
          </p:cNvPr>
          <p:cNvSpPr>
            <a:spLocks noGrp="1"/>
          </p:cNvSpPr>
          <p:nvPr>
            <p:ph type="sldNum" sz="quarter" idx="12"/>
          </p:nvPr>
        </p:nvSpPr>
        <p:spPr/>
        <p:txBody>
          <a:bodyPr/>
          <a:lstStyle/>
          <a:p>
            <a:fld id="{DDB3BEF8-F032-4F94-AA25-D7E649740360}" type="slidenum">
              <a:rPr lang="en-IN" smtClean="0"/>
              <a:t>‹#›</a:t>
            </a:fld>
            <a:endParaRPr lang="en-IN"/>
          </a:p>
        </p:txBody>
      </p:sp>
    </p:spTree>
    <p:extLst>
      <p:ext uri="{BB962C8B-B14F-4D97-AF65-F5344CB8AC3E}">
        <p14:creationId xmlns:p14="http://schemas.microsoft.com/office/powerpoint/2010/main" val="340559316"/>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38B92A-2802-4350-B12A-E3B6F883AB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4E56D05-3CE8-486D-88AF-F60B03720A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A4239C9-ECFD-458B-907E-F5B68CBF5A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7E9310-CB74-484C-A66E-C8412D908FC1}" type="datetimeFigureOut">
              <a:rPr lang="en-IN" smtClean="0"/>
              <a:t>03-02-2022</a:t>
            </a:fld>
            <a:endParaRPr lang="en-IN"/>
          </a:p>
        </p:txBody>
      </p:sp>
      <p:sp>
        <p:nvSpPr>
          <p:cNvPr id="5" name="Footer Placeholder 4">
            <a:extLst>
              <a:ext uri="{FF2B5EF4-FFF2-40B4-BE49-F238E27FC236}">
                <a16:creationId xmlns:a16="http://schemas.microsoft.com/office/drawing/2014/main" id="{8199AD10-301A-4C5D-9F79-921289B8BB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E918292-EBDB-437A-8D36-FD529A5167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B3BEF8-F032-4F94-AA25-D7E649740360}" type="slidenum">
              <a:rPr lang="en-IN" smtClean="0"/>
              <a:t>‹#›</a:t>
            </a:fld>
            <a:endParaRPr lang="en-IN"/>
          </a:p>
        </p:txBody>
      </p:sp>
    </p:spTree>
    <p:extLst>
      <p:ext uri="{BB962C8B-B14F-4D97-AF65-F5344CB8AC3E}">
        <p14:creationId xmlns:p14="http://schemas.microsoft.com/office/powerpoint/2010/main" val="3140923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0" advTm="0"/>
    </mc:Choice>
    <mc:Fallback>
      <p:transition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34.131.12.204/" TargetMode="Externa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35.222.201.120:8180/" TargetMode="Externa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hyperlink" Target="http://34.131.46.130/" TargetMode="Externa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hyperlink" Target="http://104.198.166.71:8283/"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hyperlink" Target="http://34.131.216.9/" TargetMode="External"/><Relationship Id="rId5" Type="http://schemas.openxmlformats.org/officeDocument/2006/relationships/image" Target="../media/image38.jpe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hyperlink" Target="http://34.122.116.130:8383/" TargetMode="External"/><Relationship Id="rId7"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2.jpeg"/><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hyperlink" Target="http://34.131.65.203/" TargetMode="External"/><Relationship Id="rId2" Type="http://schemas.openxmlformats.org/officeDocument/2006/relationships/image" Target="../media/image44.jpe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hyperlink" Target="http://104.198.198.201:8080/" TargetMode="External"/><Relationship Id="rId2" Type="http://schemas.openxmlformats.org/officeDocument/2006/relationships/image" Target="../media/image49.jpe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techtarget.com/searchcloudcomputing/definition/public-cloud" TargetMode="Externa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www.techtarget.com/searchcloudcomputing/definition/Infrastructure-as-a-Service-IaaS" TargetMode="External"/><Relationship Id="rId2" Type="http://schemas.openxmlformats.org/officeDocument/2006/relationships/hyperlink" Target="https://searchaws.techtarget.com/definition/Google-Compute-Engine"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8">
            <a:extLst>
              <a:ext uri="{FF2B5EF4-FFF2-40B4-BE49-F238E27FC236}">
                <a16:creationId xmlns:a16="http://schemas.microsoft.com/office/drawing/2014/main" id="{24747089-0322-4B03-B224-817DD4C8B7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7228512D-3055-4911-A4D1-4A084C9C42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933928" y="1372793"/>
            <a:ext cx="6135300" cy="5537781"/>
          </a:xfrm>
          <a:custGeom>
            <a:avLst/>
            <a:gdLst>
              <a:gd name="connsiteX0" fmla="*/ 0 w 6135300"/>
              <a:gd name="connsiteY0" fmla="*/ 0 h 5537781"/>
              <a:gd name="connsiteX1" fmla="*/ 6135300 w 6135300"/>
              <a:gd name="connsiteY1" fmla="*/ 0 h 5537781"/>
              <a:gd name="connsiteX2" fmla="*/ 6135300 w 6135300"/>
              <a:gd name="connsiteY2" fmla="*/ 3548931 h 5537781"/>
              <a:gd name="connsiteX3" fmla="*/ 4146451 w 6135300"/>
              <a:gd name="connsiteY3" fmla="*/ 5537781 h 5537781"/>
              <a:gd name="connsiteX4" fmla="*/ 0 w 6135300"/>
              <a:gd name="connsiteY4" fmla="*/ 1391331 h 553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5300" h="5537781">
                <a:moveTo>
                  <a:pt x="0" y="0"/>
                </a:moveTo>
                <a:lnTo>
                  <a:pt x="6135300" y="0"/>
                </a:lnTo>
                <a:lnTo>
                  <a:pt x="6135300" y="3548931"/>
                </a:lnTo>
                <a:lnTo>
                  <a:pt x="4146451" y="5537781"/>
                </a:lnTo>
                <a:lnTo>
                  <a:pt x="0" y="1391331"/>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2596631-43EE-4854-9398-CEA106FBF619}"/>
              </a:ext>
            </a:extLst>
          </p:cNvPr>
          <p:cNvPicPr/>
          <p:nvPr/>
        </p:nvPicPr>
        <p:blipFill>
          <a:blip r:embed="rId2">
            <a:extLst>
              <a:ext uri="{28A0092B-C50C-407E-A947-70E740481C1C}">
                <a14:useLocalDpi xmlns:a14="http://schemas.microsoft.com/office/drawing/2010/main" val="0"/>
              </a:ext>
            </a:extLst>
          </a:blip>
          <a:srcRect t="2202" b="2202"/>
          <a:stretch/>
        </p:blipFill>
        <p:spPr bwMode="auto">
          <a:xfrm>
            <a:off x="886782" y="-9524"/>
            <a:ext cx="8557447" cy="5347244"/>
          </a:xfrm>
          <a:custGeom>
            <a:avLst/>
            <a:gdLst/>
            <a:ahLst/>
            <a:cxnLst/>
            <a:rect l="l" t="t" r="r" b="b"/>
            <a:pathLst>
              <a:path w="9366779" h="5852967">
                <a:moveTo>
                  <a:pt x="1169579" y="0"/>
                </a:moveTo>
                <a:lnTo>
                  <a:pt x="8197201" y="0"/>
                </a:lnTo>
                <a:lnTo>
                  <a:pt x="9366779" y="1169579"/>
                </a:lnTo>
                <a:lnTo>
                  <a:pt x="4683391" y="5852967"/>
                </a:lnTo>
                <a:lnTo>
                  <a:pt x="0" y="1169579"/>
                </a:lnTo>
                <a:close/>
              </a:path>
            </a:pathLst>
          </a:custGeom>
          <a:noFill/>
        </p:spPr>
      </p:pic>
      <p:sp>
        <p:nvSpPr>
          <p:cNvPr id="13" name="Isosceles Triangle 12">
            <a:extLst>
              <a:ext uri="{FF2B5EF4-FFF2-40B4-BE49-F238E27FC236}">
                <a16:creationId xmlns:a16="http://schemas.microsoft.com/office/drawing/2014/main" id="{3C98C7BF-70D9-4D19-BD2D-D808991FD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3853" y="5272381"/>
            <a:ext cx="3171238" cy="1585619"/>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497CCB5-5FC2-473C-AFCC-2430CEF1DF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940246" y="2074302"/>
            <a:ext cx="3372170" cy="3372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ame 16">
            <a:extLst>
              <a:ext uri="{FF2B5EF4-FFF2-40B4-BE49-F238E27FC236}">
                <a16:creationId xmlns:a16="http://schemas.microsoft.com/office/drawing/2014/main" id="{599C8C75-BFDF-44E7-A028-EEB5EDD58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501609" y="1635665"/>
            <a:ext cx="4249446" cy="4249444"/>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5F0E4F3-846A-4C01-A48A-5D24762CAE02}"/>
              </a:ext>
            </a:extLst>
          </p:cNvPr>
          <p:cNvSpPr>
            <a:spLocks noGrp="1"/>
          </p:cNvSpPr>
          <p:nvPr>
            <p:ph type="ctrTitle"/>
          </p:nvPr>
        </p:nvSpPr>
        <p:spPr>
          <a:xfrm>
            <a:off x="6817190" y="2350887"/>
            <a:ext cx="3618284" cy="1249564"/>
          </a:xfrm>
          <a:noFill/>
        </p:spPr>
        <p:txBody>
          <a:bodyPr anchor="ctr">
            <a:normAutofit/>
          </a:bodyPr>
          <a:lstStyle/>
          <a:p>
            <a:r>
              <a:rPr lang="en-US" sz="1800" b="1" u="sng">
                <a:effectLst/>
                <a:latin typeface="Times New Roman" panose="02020603050405020304" pitchFamily="18" charset="0"/>
                <a:ea typeface="Calibri" panose="020F0502020204030204" pitchFamily="34" charset="0"/>
                <a:cs typeface="Times New Roman" panose="02020603050405020304" pitchFamily="18" charset="0"/>
              </a:rPr>
              <a:t>Team ACRV </a:t>
            </a:r>
            <a:br>
              <a:rPr lang="en-IN" sz="1800">
                <a:effectLst/>
                <a:latin typeface="Calibri" panose="020F0502020204030204" pitchFamily="34" charset="0"/>
                <a:ea typeface="Calibri" panose="020F0502020204030204" pitchFamily="34" charset="0"/>
                <a:cs typeface="Times New Roman" panose="02020603050405020304" pitchFamily="18" charset="0"/>
              </a:rPr>
            </a:br>
            <a:endParaRPr lang="en-IN" sz="2800" dirty="0">
              <a:solidFill>
                <a:srgbClr val="080808"/>
              </a:solidFill>
            </a:endParaRPr>
          </a:p>
        </p:txBody>
      </p:sp>
      <p:sp>
        <p:nvSpPr>
          <p:cNvPr id="3" name="Subtitle 2">
            <a:extLst>
              <a:ext uri="{FF2B5EF4-FFF2-40B4-BE49-F238E27FC236}">
                <a16:creationId xmlns:a16="http://schemas.microsoft.com/office/drawing/2014/main" id="{E0CA7E10-FD60-40A3-A53D-C59E806C33B0}"/>
              </a:ext>
            </a:extLst>
          </p:cNvPr>
          <p:cNvSpPr>
            <a:spLocks noGrp="1"/>
          </p:cNvSpPr>
          <p:nvPr>
            <p:ph type="subTitle" idx="1"/>
          </p:nvPr>
        </p:nvSpPr>
        <p:spPr>
          <a:xfrm>
            <a:off x="7275860" y="3171825"/>
            <a:ext cx="2700944" cy="2015608"/>
          </a:xfrm>
          <a:noFill/>
        </p:spPr>
        <p:txBody>
          <a:bodyPr>
            <a:noAutofit/>
          </a:bodyPr>
          <a:lstStyle/>
          <a:p>
            <a:pPr>
              <a:lnSpc>
                <a:spcPct val="107000"/>
              </a:lnSpc>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Ankita Sharma</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Chinmayee R 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000"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Chiluveru Rajeshwari</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r>
              <a:rPr lang="en-IN" sz="2000" dirty="0">
                <a:solidFill>
                  <a:srgbClr val="202124"/>
                </a:solidFill>
                <a:effectLst/>
                <a:latin typeface="Times New Roman" panose="02020603050405020304" pitchFamily="18" charset="0"/>
                <a:ea typeface="Calibri" panose="020F0502020204030204" pitchFamily="34" charset="0"/>
              </a:rPr>
              <a:t>Chidrapu Vasantha</a:t>
            </a:r>
            <a:endParaRPr lang="en-IN" sz="2000" dirty="0">
              <a:solidFill>
                <a:srgbClr val="080808"/>
              </a:solidFill>
            </a:endParaRPr>
          </a:p>
        </p:txBody>
      </p:sp>
      <p:sp>
        <p:nvSpPr>
          <p:cNvPr id="25" name="Freeform: Shape 18">
            <a:extLst>
              <a:ext uri="{FF2B5EF4-FFF2-40B4-BE49-F238E27FC236}">
                <a16:creationId xmlns:a16="http://schemas.microsoft.com/office/drawing/2014/main" id="{FFD685C2-1A84-41DE-BFA0-0A068F83D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914977" y="292975"/>
            <a:ext cx="5056735" cy="9206602"/>
          </a:xfrm>
          <a:custGeom>
            <a:avLst/>
            <a:gdLst>
              <a:gd name="connsiteX0" fmla="*/ 0 w 5053652"/>
              <a:gd name="connsiteY0" fmla="*/ 209273 h 9200989"/>
              <a:gd name="connsiteX1" fmla="*/ 209274 w 5053652"/>
              <a:gd name="connsiteY1" fmla="*/ 0 h 9200989"/>
              <a:gd name="connsiteX2" fmla="*/ 5053652 w 5053652"/>
              <a:gd name="connsiteY2" fmla="*/ 4844379 h 9200989"/>
              <a:gd name="connsiteX3" fmla="*/ 697042 w 5053652"/>
              <a:gd name="connsiteY3" fmla="*/ 9200989 h 9200989"/>
              <a:gd name="connsiteX4" fmla="*/ 0 w 5053652"/>
              <a:gd name="connsiteY4" fmla="*/ 9200989 h 9200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3652" h="9200989">
                <a:moveTo>
                  <a:pt x="0" y="209273"/>
                </a:moveTo>
                <a:lnTo>
                  <a:pt x="209274" y="0"/>
                </a:lnTo>
                <a:lnTo>
                  <a:pt x="5053652" y="4844379"/>
                </a:lnTo>
                <a:lnTo>
                  <a:pt x="697042" y="9200989"/>
                </a:lnTo>
                <a:lnTo>
                  <a:pt x="0" y="9200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453E0C0-C480-41B6-9666-697DF3127A16}"/>
              </a:ext>
            </a:extLst>
          </p:cNvPr>
          <p:cNvSpPr txBox="1"/>
          <p:nvPr/>
        </p:nvSpPr>
        <p:spPr>
          <a:xfrm>
            <a:off x="171450" y="5924550"/>
            <a:ext cx="2400300" cy="369332"/>
          </a:xfrm>
          <a:prstGeom prst="rect">
            <a:avLst/>
          </a:prstGeom>
          <a:noFill/>
        </p:spPr>
        <p:txBody>
          <a:bodyPr wrap="square" rtlCol="0">
            <a:spAutoFit/>
          </a:bodyPr>
          <a:lstStyle/>
          <a:p>
            <a:r>
              <a:rPr lang="en-IN"/>
              <a:t>Submitted to : Rikki sir</a:t>
            </a:r>
            <a:endParaRPr lang="en-IN" dirty="0"/>
          </a:p>
        </p:txBody>
      </p:sp>
    </p:spTree>
    <p:extLst>
      <p:ext uri="{BB962C8B-B14F-4D97-AF65-F5344CB8AC3E}">
        <p14:creationId xmlns:p14="http://schemas.microsoft.com/office/powerpoint/2010/main" val="1002159173"/>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53E98D-8856-4B39-B456-2C519619BFD7}"/>
              </a:ext>
            </a:extLst>
          </p:cNvPr>
          <p:cNvSpPr txBox="1"/>
          <p:nvPr/>
        </p:nvSpPr>
        <p:spPr>
          <a:xfrm>
            <a:off x="152401" y="2295525"/>
            <a:ext cx="8991600" cy="1166601"/>
          </a:xfrm>
          <a:prstGeom prst="rect">
            <a:avLst/>
          </a:prstGeom>
          <a:noFill/>
        </p:spPr>
        <p:txBody>
          <a:bodyPr wrap="square">
            <a:spAutoFit/>
          </a:bodyPr>
          <a:lstStyle/>
          <a:p>
            <a:pPr marL="342900" lvl="0" indent="-342900">
              <a:lnSpc>
                <a:spcPct val="107000"/>
              </a:lnSpc>
              <a:spcAft>
                <a:spcPts val="800"/>
              </a:spcAft>
              <a:buFont typeface="Arial" panose="020B0604020202020204" pitchFamily="34" charset="0"/>
              <a:buChar char="•"/>
              <a:tabLst>
                <a:tab pos="457200" algn="l"/>
              </a:tabLs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Developed using Linux core components, in </a:t>
            </a: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2013.</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It was developed as an internal project at a </a:t>
            </a: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platform-as-a-service</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company called </a:t>
            </a: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dot Cloud</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and later renamed as </a:t>
            </a: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Docker.</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1D4EFD7-E72E-4D1E-8615-A2CDE484A052}"/>
              </a:ext>
            </a:extLst>
          </p:cNvPr>
          <p:cNvSpPr txBox="1"/>
          <p:nvPr/>
        </p:nvSpPr>
        <p:spPr>
          <a:xfrm flipH="1">
            <a:off x="152401" y="1438276"/>
            <a:ext cx="4812031" cy="800219"/>
          </a:xfrm>
          <a:prstGeom prst="rect">
            <a:avLst/>
          </a:prstGeom>
          <a:noFill/>
        </p:spPr>
        <p:txBody>
          <a:bodyPr wrap="square" rtlCol="0">
            <a:spAutoFit/>
          </a:bodyPr>
          <a:lstStyle/>
          <a:p>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History of Docker</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6" name="TextBox 5">
            <a:extLst>
              <a:ext uri="{FF2B5EF4-FFF2-40B4-BE49-F238E27FC236}">
                <a16:creationId xmlns:a16="http://schemas.microsoft.com/office/drawing/2014/main" id="{3496AA0D-7C13-42FC-9368-AFD290395CA3}"/>
              </a:ext>
            </a:extLst>
          </p:cNvPr>
          <p:cNvSpPr txBox="1"/>
          <p:nvPr/>
        </p:nvSpPr>
        <p:spPr>
          <a:xfrm flipH="1">
            <a:off x="152401" y="3838575"/>
            <a:ext cx="3924300" cy="523220"/>
          </a:xfrm>
          <a:prstGeom prst="rect">
            <a:avLst/>
          </a:prstGeom>
          <a:noFill/>
        </p:spPr>
        <p:txBody>
          <a:bodyPr wrap="square" rtlCol="0">
            <a:spAutoFit/>
          </a:bodyPr>
          <a:lstStyle/>
          <a:p>
            <a:r>
              <a:rPr lang="en-US" sz="2800" b="1" dirty="0">
                <a:latin typeface="Times New Roman" panose="02020603050405020304" pitchFamily="18" charset="0"/>
                <a:ea typeface="Calibri" panose="020F0502020204030204" pitchFamily="34" charset="0"/>
              </a:rPr>
              <a:t>T</a:t>
            </a:r>
            <a:r>
              <a:rPr lang="en-US" sz="2800" b="1" dirty="0">
                <a:effectLst/>
                <a:latin typeface="Times New Roman" panose="02020603050405020304" pitchFamily="18" charset="0"/>
                <a:ea typeface="Calibri" panose="020F0502020204030204" pitchFamily="34" charset="0"/>
              </a:rPr>
              <a:t>erminologies of Docker</a:t>
            </a:r>
            <a:endParaRPr lang="en-IN" sz="2800" b="1" dirty="0"/>
          </a:p>
        </p:txBody>
      </p:sp>
      <p:sp>
        <p:nvSpPr>
          <p:cNvPr id="11" name="TextBox 10">
            <a:extLst>
              <a:ext uri="{FF2B5EF4-FFF2-40B4-BE49-F238E27FC236}">
                <a16:creationId xmlns:a16="http://schemas.microsoft.com/office/drawing/2014/main" id="{09360266-4F1B-48BE-98C6-1AC6E36E68F3}"/>
              </a:ext>
            </a:extLst>
          </p:cNvPr>
          <p:cNvSpPr txBox="1"/>
          <p:nvPr/>
        </p:nvSpPr>
        <p:spPr>
          <a:xfrm>
            <a:off x="152401" y="4738244"/>
            <a:ext cx="6429374" cy="1459887"/>
          </a:xfrm>
          <a:prstGeom prst="rect">
            <a:avLst/>
          </a:prstGeom>
          <a:noFill/>
        </p:spPr>
        <p:txBody>
          <a:bodyPr wrap="square" rtlCol="0">
            <a:spAutoFit/>
          </a:bodyPr>
          <a:lstStyle/>
          <a:p>
            <a:pPr marL="285750" lvl="0" indent="-285750">
              <a:lnSpc>
                <a:spcPct val="107000"/>
              </a:lnSpc>
              <a:buFont typeface="Arial" panose="020B0604020202020204" pitchFamily="34" charset="0"/>
              <a:buChar char="•"/>
            </a:pPr>
            <a:r>
              <a:rPr lang="en-IN" sz="2000"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Docker image is built using a dockerfile.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nSpc>
                <a:spcPct val="107000"/>
              </a:lnSpc>
              <a:buFont typeface="Arial" panose="020B0604020202020204" pitchFamily="34" charset="0"/>
              <a:buChar char="•"/>
            </a:pPr>
            <a:r>
              <a:rPr lang="en-IN" sz="2000"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Dockerfile contains all the application dependencies.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nSpc>
                <a:spcPct val="107000"/>
              </a:lnSpc>
              <a:spcAft>
                <a:spcPts val="800"/>
              </a:spcAft>
              <a:buFont typeface="Arial" panose="020B0604020202020204" pitchFamily="34" charset="0"/>
              <a:buChar char="•"/>
            </a:pPr>
            <a:r>
              <a:rPr lang="en-IN" sz="2000" dirty="0">
                <a:solidFill>
                  <a:srgbClr val="202124"/>
                </a:solidFill>
                <a:latin typeface="Times New Roman" panose="02020603050405020304" pitchFamily="18" charset="0"/>
                <a:ea typeface="Calibri" panose="020F0502020204030204" pitchFamily="34" charset="0"/>
                <a:cs typeface="Times New Roman" panose="02020603050405020304" pitchFamily="18" charset="0"/>
              </a:rPr>
              <a:t>D</a:t>
            </a:r>
            <a:r>
              <a:rPr lang="en-IN" sz="2000"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ocker container is an instance of a docker image.</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752591959"/>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9" name="Straight Connector 28">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4C042EA-5DE1-4A81-95A7-1A1D2B66519D}"/>
              </a:ext>
            </a:extLst>
          </p:cNvPr>
          <p:cNvSpPr txBox="1"/>
          <p:nvPr/>
        </p:nvSpPr>
        <p:spPr>
          <a:xfrm>
            <a:off x="4945336" y="506727"/>
            <a:ext cx="6609921" cy="1526741"/>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200" b="1" u="sng">
                <a:solidFill>
                  <a:schemeClr val="bg1"/>
                </a:solidFill>
                <a:effectLst/>
              </a:rPr>
              <a:t>Deployment of website on docker </a:t>
            </a:r>
            <a:endParaRPr lang="en-US" sz="2200">
              <a:solidFill>
                <a:schemeClr val="bg1"/>
              </a:solidFill>
              <a:effectLst/>
            </a:endParaRPr>
          </a:p>
          <a:p>
            <a:pPr indent="-228600">
              <a:lnSpc>
                <a:spcPct val="90000"/>
              </a:lnSpc>
              <a:spcAft>
                <a:spcPts val="600"/>
              </a:spcAft>
              <a:buFont typeface="Arial" panose="020B0604020202020204" pitchFamily="34" charset="0"/>
              <a:buChar char="•"/>
            </a:pPr>
            <a:r>
              <a:rPr lang="en-US" sz="2200" u="sng">
                <a:solidFill>
                  <a:schemeClr val="bg1"/>
                </a:solidFill>
                <a:effectLst/>
              </a:rPr>
              <a:t>In SSH</a:t>
            </a:r>
            <a:endParaRPr lang="en-US" sz="2200">
              <a:solidFill>
                <a:schemeClr val="bg1"/>
              </a:solidFill>
              <a:effectLst/>
            </a:endParaRPr>
          </a:p>
          <a:p>
            <a:pPr indent="-228600">
              <a:lnSpc>
                <a:spcPct val="90000"/>
              </a:lnSpc>
              <a:spcAft>
                <a:spcPts val="600"/>
              </a:spcAft>
              <a:buFont typeface="Arial" panose="020B0604020202020204" pitchFamily="34" charset="0"/>
              <a:buChar char="•"/>
            </a:pPr>
            <a:endParaRPr lang="en-US" sz="2200">
              <a:solidFill>
                <a:schemeClr val="bg1"/>
              </a:solidFill>
            </a:endParaRPr>
          </a:p>
        </p:txBody>
      </p:sp>
      <p:pic>
        <p:nvPicPr>
          <p:cNvPr id="3" name="Picture 2">
            <a:extLst>
              <a:ext uri="{FF2B5EF4-FFF2-40B4-BE49-F238E27FC236}">
                <a16:creationId xmlns:a16="http://schemas.microsoft.com/office/drawing/2014/main" id="{5E72E3B6-4944-4544-8B33-9F5B48871269}"/>
              </a:ext>
            </a:extLst>
          </p:cNvPr>
          <p:cNvPicPr/>
          <p:nvPr/>
        </p:nvPicPr>
        <p:blipFill>
          <a:blip r:embed="rId2">
            <a:extLst>
              <a:ext uri="{28A0092B-C50C-407E-A947-70E740481C1C}">
                <a14:useLocalDpi xmlns:a14="http://schemas.microsoft.com/office/drawing/2010/main" val="0"/>
              </a:ext>
            </a:extLst>
          </a:blip>
          <a:stretch>
            <a:fillRect/>
          </a:stretch>
        </p:blipFill>
        <p:spPr>
          <a:xfrm>
            <a:off x="596388" y="2523915"/>
            <a:ext cx="5153319" cy="3749040"/>
          </a:xfrm>
          <a:prstGeom prst="rect">
            <a:avLst/>
          </a:prstGeom>
        </p:spPr>
      </p:pic>
      <p:pic>
        <p:nvPicPr>
          <p:cNvPr id="20" name="Picture 19">
            <a:extLst>
              <a:ext uri="{FF2B5EF4-FFF2-40B4-BE49-F238E27FC236}">
                <a16:creationId xmlns:a16="http://schemas.microsoft.com/office/drawing/2014/main" id="{839FAF90-312D-41B9-9977-38B96CF4ADA6}"/>
              </a:ext>
            </a:extLst>
          </p:cNvPr>
          <p:cNvPicPr/>
          <p:nvPr/>
        </p:nvPicPr>
        <p:blipFill>
          <a:blip r:embed="rId3">
            <a:extLst>
              <a:ext uri="{28A0092B-C50C-407E-A947-70E740481C1C}">
                <a14:useLocalDpi xmlns:a14="http://schemas.microsoft.com/office/drawing/2010/main" val="0"/>
              </a:ext>
            </a:extLst>
          </a:blip>
          <a:stretch>
            <a:fillRect/>
          </a:stretch>
        </p:blipFill>
        <p:spPr>
          <a:xfrm>
            <a:off x="6542406" y="2527997"/>
            <a:ext cx="4965615" cy="3749040"/>
          </a:xfrm>
          <a:prstGeom prst="rect">
            <a:avLst/>
          </a:prstGeom>
        </p:spPr>
      </p:pic>
    </p:spTree>
    <p:extLst>
      <p:ext uri="{BB962C8B-B14F-4D97-AF65-F5344CB8AC3E}">
        <p14:creationId xmlns:p14="http://schemas.microsoft.com/office/powerpoint/2010/main" val="4288916988"/>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DD6735-9958-45CC-B8C5-609B288E9B14}"/>
              </a:ext>
            </a:extLst>
          </p:cNvPr>
          <p:cNvPicPr/>
          <p:nvPr/>
        </p:nvPicPr>
        <p:blipFill>
          <a:blip r:embed="rId2">
            <a:extLst>
              <a:ext uri="{28A0092B-C50C-407E-A947-70E740481C1C}">
                <a14:useLocalDpi xmlns:a14="http://schemas.microsoft.com/office/drawing/2010/main" val="0"/>
              </a:ext>
            </a:extLst>
          </a:blip>
          <a:stretch>
            <a:fillRect/>
          </a:stretch>
        </p:blipFill>
        <p:spPr>
          <a:xfrm>
            <a:off x="254000" y="741680"/>
            <a:ext cx="5681133" cy="5791200"/>
          </a:xfrm>
          <a:prstGeom prst="rect">
            <a:avLst/>
          </a:prstGeom>
        </p:spPr>
      </p:pic>
      <p:pic>
        <p:nvPicPr>
          <p:cNvPr id="3" name="Picture 2">
            <a:extLst>
              <a:ext uri="{FF2B5EF4-FFF2-40B4-BE49-F238E27FC236}">
                <a16:creationId xmlns:a16="http://schemas.microsoft.com/office/drawing/2014/main" id="{2D0498AA-D956-480E-8E81-D5A256EA6EBA}"/>
              </a:ext>
            </a:extLst>
          </p:cNvPr>
          <p:cNvPicPr/>
          <p:nvPr/>
        </p:nvPicPr>
        <p:blipFill>
          <a:blip r:embed="rId3">
            <a:extLst>
              <a:ext uri="{28A0092B-C50C-407E-A947-70E740481C1C}">
                <a14:useLocalDpi xmlns:a14="http://schemas.microsoft.com/office/drawing/2010/main" val="0"/>
              </a:ext>
            </a:extLst>
          </a:blip>
          <a:stretch>
            <a:fillRect/>
          </a:stretch>
        </p:blipFill>
        <p:spPr>
          <a:xfrm>
            <a:off x="6256869" y="741680"/>
            <a:ext cx="5291667" cy="5242559"/>
          </a:xfrm>
          <a:prstGeom prst="rect">
            <a:avLst/>
          </a:prstGeom>
        </p:spPr>
      </p:pic>
    </p:spTree>
    <p:extLst>
      <p:ext uri="{BB962C8B-B14F-4D97-AF65-F5344CB8AC3E}">
        <p14:creationId xmlns:p14="http://schemas.microsoft.com/office/powerpoint/2010/main" val="680381310"/>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DB4380A-C697-45D3-977D-3288D62F109B}"/>
              </a:ext>
            </a:extLst>
          </p:cNvPr>
          <p:cNvPicPr/>
          <p:nvPr/>
        </p:nvPicPr>
        <p:blipFill>
          <a:blip r:embed="rId2">
            <a:extLst>
              <a:ext uri="{28A0092B-C50C-407E-A947-70E740481C1C}">
                <a14:useLocalDpi xmlns:a14="http://schemas.microsoft.com/office/drawing/2010/main" val="0"/>
              </a:ext>
            </a:extLst>
          </a:blip>
          <a:stretch>
            <a:fillRect/>
          </a:stretch>
        </p:blipFill>
        <p:spPr>
          <a:xfrm>
            <a:off x="2306160" y="643467"/>
            <a:ext cx="7579680"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800633"/>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F618F7-5D80-439E-9171-D6862A4B06BD}"/>
              </a:ext>
            </a:extLst>
          </p:cNvPr>
          <p:cNvSpPr txBox="1"/>
          <p:nvPr/>
        </p:nvSpPr>
        <p:spPr>
          <a:xfrm flipH="1">
            <a:off x="219075" y="419100"/>
            <a:ext cx="5353050" cy="369332"/>
          </a:xfrm>
          <a:prstGeom prst="rect">
            <a:avLst/>
          </a:prstGeom>
          <a:noFill/>
        </p:spPr>
        <p:txBody>
          <a:bodyPr wrap="square" rtlCol="0">
            <a:spAutoFit/>
          </a:bodyPr>
          <a:lstStyle/>
          <a:p>
            <a:r>
              <a:rPr lang="en-US" sz="1800" u="sng" dirty="0">
                <a:effectLst/>
                <a:latin typeface="Times New Roman" panose="02020603050405020304" pitchFamily="18" charset="0"/>
                <a:ea typeface="Calibri" panose="020F0502020204030204" pitchFamily="34" charset="0"/>
                <a:cs typeface="Times New Roman" panose="02020603050405020304" pitchFamily="18" charset="0"/>
              </a:rPr>
              <a:t>Project 1 :Static website on GCP</a:t>
            </a:r>
            <a:endParaRPr lang="en-IN" dirty="0"/>
          </a:p>
        </p:txBody>
      </p:sp>
      <p:sp>
        <p:nvSpPr>
          <p:cNvPr id="4" name="TextBox 3">
            <a:extLst>
              <a:ext uri="{FF2B5EF4-FFF2-40B4-BE49-F238E27FC236}">
                <a16:creationId xmlns:a16="http://schemas.microsoft.com/office/drawing/2014/main" id="{87A2A8D7-143D-425E-B030-9B513C83AD9A}"/>
              </a:ext>
            </a:extLst>
          </p:cNvPr>
          <p:cNvSpPr txBox="1"/>
          <p:nvPr/>
        </p:nvSpPr>
        <p:spPr>
          <a:xfrm>
            <a:off x="219075" y="876301"/>
            <a:ext cx="5438775" cy="374077"/>
          </a:xfrm>
          <a:prstGeom prst="rect">
            <a:avLst/>
          </a:prstGeom>
          <a:noFill/>
        </p:spPr>
        <p:txBody>
          <a:bodyPr wrap="square" rtlCol="0">
            <a:spAutoFit/>
          </a:bodyPr>
          <a:lstStyle/>
          <a:p>
            <a:pPr>
              <a:lnSpc>
                <a:spcPct val="107000"/>
              </a:lnSpc>
              <a:spcAft>
                <a:spcPts val="800"/>
              </a:spcAft>
            </a:pPr>
            <a:r>
              <a:rPr lang="en-IN"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http://34.131.12.204/</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A1125996-2337-4D1D-AFB8-B154537388C6}"/>
              </a:ext>
            </a:extLst>
          </p:cNvPr>
          <p:cNvSpPr txBox="1"/>
          <p:nvPr/>
        </p:nvSpPr>
        <p:spPr>
          <a:xfrm flipH="1">
            <a:off x="219075" y="1338248"/>
            <a:ext cx="2668906" cy="646331"/>
          </a:xfrm>
          <a:prstGeom prst="rect">
            <a:avLst/>
          </a:prstGeom>
          <a:noFill/>
        </p:spPr>
        <p:txBody>
          <a:bodyPr wrap="square" rtlCol="0">
            <a:spAutoFit/>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Ankita-Social Media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id="{56854FFB-4D8F-45D4-84FF-B04A4AC9BA5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19075" y="1885950"/>
            <a:ext cx="6591300" cy="4800600"/>
          </a:xfrm>
          <a:prstGeom prst="rect">
            <a:avLst/>
          </a:prstGeom>
        </p:spPr>
      </p:pic>
      <p:pic>
        <p:nvPicPr>
          <p:cNvPr id="14" name="Picture 13" descr="Graphical user interface, text, application&#10;&#10;Description automatically generated">
            <a:extLst>
              <a:ext uri="{FF2B5EF4-FFF2-40B4-BE49-F238E27FC236}">
                <a16:creationId xmlns:a16="http://schemas.microsoft.com/office/drawing/2014/main" id="{EAA0A39D-7B46-4CD9-A25E-B9407D549F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3250" y="0"/>
            <a:ext cx="5238750" cy="3667125"/>
          </a:xfrm>
          <a:prstGeom prst="rect">
            <a:avLst/>
          </a:prstGeom>
        </p:spPr>
      </p:pic>
      <p:pic>
        <p:nvPicPr>
          <p:cNvPr id="16" name="Picture 15" descr="Graphical user interface, application, website&#10;&#10;Description automatically generated">
            <a:extLst>
              <a:ext uri="{FF2B5EF4-FFF2-40B4-BE49-F238E27FC236}">
                <a16:creationId xmlns:a16="http://schemas.microsoft.com/office/drawing/2014/main" id="{67E613B6-9E4E-43C4-AD73-E7FA717644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8976" y="2533651"/>
            <a:ext cx="5067300" cy="4038600"/>
          </a:xfrm>
          <a:prstGeom prst="rect">
            <a:avLst/>
          </a:prstGeom>
        </p:spPr>
      </p:pic>
    </p:spTree>
    <p:extLst>
      <p:ext uri="{BB962C8B-B14F-4D97-AF65-F5344CB8AC3E}">
        <p14:creationId xmlns:p14="http://schemas.microsoft.com/office/powerpoint/2010/main" val="922807474"/>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30">
            <a:extLst>
              <a:ext uri="{FF2B5EF4-FFF2-40B4-BE49-F238E27FC236}">
                <a16:creationId xmlns:a16="http://schemas.microsoft.com/office/drawing/2014/main" id="{4C2AC11E-3162-4990-A36E-92B07ECF1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4" name="Rectangle 32">
            <a:extLst>
              <a:ext uri="{FF2B5EF4-FFF2-40B4-BE49-F238E27FC236}">
                <a16:creationId xmlns:a16="http://schemas.microsoft.com/office/drawing/2014/main" id="{9073D962-D3D2-4A72-8593-65C213CBFF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4" y="633619"/>
            <a:ext cx="4520912"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2387511B-F6E1-4929-AC90-94FB8B6B0F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AA58F78C-27AB-465F-AA33-15E08AF26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6" y="2185416"/>
            <a:ext cx="3683187"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2124A0B7-8311-4B45-9E38-0D39E4DF55D7}"/>
              </a:ext>
            </a:extLst>
          </p:cNvPr>
          <p:cNvSpPr txBox="1"/>
          <p:nvPr/>
        </p:nvSpPr>
        <p:spPr>
          <a:xfrm>
            <a:off x="838200" y="2368296"/>
            <a:ext cx="3721608" cy="350215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700" u="sng">
                <a:effectLst/>
              </a:rPr>
              <a:t>Project 2:Deployment of website on docker</a:t>
            </a:r>
          </a:p>
          <a:p>
            <a:pPr indent="-228600">
              <a:lnSpc>
                <a:spcPct val="90000"/>
              </a:lnSpc>
              <a:spcAft>
                <a:spcPts val="600"/>
              </a:spcAft>
              <a:buFont typeface="Arial" panose="020B0604020202020204" pitchFamily="34" charset="0"/>
              <a:buChar char="•"/>
            </a:pPr>
            <a:endParaRPr lang="en-US" sz="1700">
              <a:effectLst/>
            </a:endParaRPr>
          </a:p>
          <a:p>
            <a:pPr indent="-228600">
              <a:lnSpc>
                <a:spcPct val="90000"/>
              </a:lnSpc>
              <a:spcAft>
                <a:spcPts val="600"/>
              </a:spcAft>
              <a:buFont typeface="Arial" panose="020B0604020202020204" pitchFamily="34" charset="0"/>
              <a:buChar char="•"/>
            </a:pPr>
            <a:r>
              <a:rPr lang="en-US" sz="1700" u="sng">
                <a:effectLst/>
                <a:hlinkClick r:id="rId2"/>
              </a:rPr>
              <a:t>http://35.222.201.120:8180</a:t>
            </a:r>
            <a:endParaRPr lang="en-US" sz="1700">
              <a:effectLst/>
            </a:endParaRPr>
          </a:p>
          <a:p>
            <a:pPr indent="-228600">
              <a:lnSpc>
                <a:spcPct val="90000"/>
              </a:lnSpc>
              <a:spcAft>
                <a:spcPts val="600"/>
              </a:spcAft>
              <a:buFont typeface="Arial" panose="020B0604020202020204" pitchFamily="34" charset="0"/>
              <a:buChar char="•"/>
            </a:pPr>
            <a:endParaRPr lang="en-US" sz="1700"/>
          </a:p>
        </p:txBody>
      </p:sp>
      <p:pic>
        <p:nvPicPr>
          <p:cNvPr id="9" name="Picture 8" descr="Graphical user interface, text, application&#10;&#10;Description automatically generated">
            <a:extLst>
              <a:ext uri="{FF2B5EF4-FFF2-40B4-BE49-F238E27FC236}">
                <a16:creationId xmlns:a16="http://schemas.microsoft.com/office/drawing/2014/main" id="{D521BC92-481C-4501-980E-0E65B091A6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5556" y="3521793"/>
            <a:ext cx="3248351" cy="1827197"/>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9360BC12-189F-4ADB-BBA1-1EA90E79A3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9914" y="1064186"/>
            <a:ext cx="3248352" cy="1827197"/>
          </a:xfrm>
          <a:prstGeom prst="rect">
            <a:avLst/>
          </a:prstGeom>
        </p:spPr>
      </p:pic>
      <p:pic>
        <p:nvPicPr>
          <p:cNvPr id="3" name="Picture 2">
            <a:extLst>
              <a:ext uri="{FF2B5EF4-FFF2-40B4-BE49-F238E27FC236}">
                <a16:creationId xmlns:a16="http://schemas.microsoft.com/office/drawing/2014/main" id="{0BFA1A3B-A235-4C5B-93B5-CD053F87BF84}"/>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5136024" y="1064186"/>
            <a:ext cx="3248352" cy="1827198"/>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120C147D-E074-4747-A344-6BC9413192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59112" y="3521793"/>
            <a:ext cx="3248352" cy="1827197"/>
          </a:xfrm>
          <a:prstGeom prst="rect">
            <a:avLst/>
          </a:prstGeom>
        </p:spPr>
      </p:pic>
    </p:spTree>
    <p:extLst>
      <p:ext uri="{BB962C8B-B14F-4D97-AF65-F5344CB8AC3E}">
        <p14:creationId xmlns:p14="http://schemas.microsoft.com/office/powerpoint/2010/main" val="2186646270"/>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ical user interface, website&#10;&#10;Description automatically generated">
            <a:extLst>
              <a:ext uri="{FF2B5EF4-FFF2-40B4-BE49-F238E27FC236}">
                <a16:creationId xmlns:a16="http://schemas.microsoft.com/office/drawing/2014/main" id="{04A1868B-1CF9-43D7-BDFE-67E408004BDC}"/>
              </a:ext>
            </a:extLst>
          </p:cNvPr>
          <p:cNvPicPr>
            <a:picLocks noChangeAspect="1"/>
          </p:cNvPicPr>
          <p:nvPr/>
        </p:nvPicPr>
        <p:blipFill rotWithShape="1">
          <a:blip r:embed="rId2">
            <a:extLst>
              <a:ext uri="{28A0092B-C50C-407E-A947-70E740481C1C}">
                <a14:useLocalDpi xmlns:a14="http://schemas.microsoft.com/office/drawing/2010/main" val="0"/>
              </a:ext>
            </a:extLst>
          </a:blip>
          <a:srcRect l="3930" r="13582"/>
          <a:stretch/>
        </p:blipFill>
        <p:spPr>
          <a:xfrm>
            <a:off x="476794" y="1025485"/>
            <a:ext cx="3104606" cy="2117084"/>
          </a:xfrm>
          <a:prstGeom prst="rect">
            <a:avLst/>
          </a:prstGeom>
        </p:spPr>
      </p:pic>
      <p:sp>
        <p:nvSpPr>
          <p:cNvPr id="21" name="Freeform: Shape 20">
            <a:extLst>
              <a:ext uri="{FF2B5EF4-FFF2-40B4-BE49-F238E27FC236}">
                <a16:creationId xmlns:a16="http://schemas.microsoft.com/office/drawing/2014/main" id="{7BC0F8B1-F985-469B-8332-13DBC76655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791963" y="451044"/>
            <a:ext cx="2308583" cy="2741196"/>
          </a:xfrm>
          <a:custGeom>
            <a:avLst/>
            <a:gdLst>
              <a:gd name="connsiteX0" fmla="*/ 2308583 w 2308583"/>
              <a:gd name="connsiteY0" fmla="*/ 2741196 h 2741196"/>
              <a:gd name="connsiteX1" fmla="*/ 462 w 2308583"/>
              <a:gd name="connsiteY1" fmla="*/ 2741196 h 2741196"/>
              <a:gd name="connsiteX2" fmla="*/ 0 w 2308583"/>
              <a:gd name="connsiteY2" fmla="*/ 2469337 h 2741196"/>
              <a:gd name="connsiteX3" fmla="*/ 2022607 w 2308583"/>
              <a:gd name="connsiteY3" fmla="*/ 2470269 h 2741196"/>
              <a:gd name="connsiteX4" fmla="*/ 2022607 w 2308583"/>
              <a:gd name="connsiteY4" fmla="*/ 0 h 2741196"/>
              <a:gd name="connsiteX5" fmla="*/ 2308583 w 2308583"/>
              <a:gd name="connsiteY5" fmla="*/ 0 h 274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2741196">
                <a:moveTo>
                  <a:pt x="2308583" y="2741196"/>
                </a:moveTo>
                <a:lnTo>
                  <a:pt x="462" y="2741196"/>
                </a:lnTo>
                <a:cubicBezTo>
                  <a:pt x="-462" y="2647366"/>
                  <a:pt x="923" y="2563167"/>
                  <a:pt x="0" y="2469337"/>
                </a:cubicBezTo>
                <a:lnTo>
                  <a:pt x="2022607" y="2470269"/>
                </a:lnTo>
                <a:lnTo>
                  <a:pt x="2022607" y="0"/>
                </a:lnTo>
                <a:lnTo>
                  <a:pt x="2308583" y="0"/>
                </a:lnTo>
                <a:close/>
              </a:path>
            </a:pathLst>
          </a:custGeom>
          <a:solidFill>
            <a:schemeClr val="tx1">
              <a:lumMod val="95000"/>
              <a:lumOff val="5000"/>
              <a:alpha val="75000"/>
            </a:schemeClr>
          </a:solidFill>
          <a:ln w="0">
            <a:noFill/>
            <a:prstDash val="solid"/>
            <a:round/>
            <a:headEnd/>
            <a:tailEnd/>
          </a:ln>
        </p:spPr>
      </p:sp>
      <p:pic>
        <p:nvPicPr>
          <p:cNvPr id="7" name="Picture 6" descr="Graphical user interface, text&#10;&#10;Description automatically generated">
            <a:extLst>
              <a:ext uri="{FF2B5EF4-FFF2-40B4-BE49-F238E27FC236}">
                <a16:creationId xmlns:a16="http://schemas.microsoft.com/office/drawing/2014/main" id="{D85C7158-D93B-4EDC-AA86-C35BB0343A35}"/>
              </a:ext>
            </a:extLst>
          </p:cNvPr>
          <p:cNvPicPr>
            <a:picLocks noChangeAspect="1"/>
          </p:cNvPicPr>
          <p:nvPr/>
        </p:nvPicPr>
        <p:blipFill rotWithShape="1">
          <a:blip r:embed="rId3">
            <a:extLst>
              <a:ext uri="{28A0092B-C50C-407E-A947-70E740481C1C}">
                <a14:useLocalDpi xmlns:a14="http://schemas.microsoft.com/office/drawing/2010/main" val="0"/>
              </a:ext>
            </a:extLst>
          </a:blip>
          <a:srcRect l="23676" r="16101" b="1"/>
          <a:stretch/>
        </p:blipFill>
        <p:spPr>
          <a:xfrm>
            <a:off x="4796333" y="451042"/>
            <a:ext cx="2934840" cy="2741196"/>
          </a:xfrm>
          <a:prstGeom prst="rect">
            <a:avLst/>
          </a:prstGeom>
        </p:spPr>
      </p:pic>
      <p:pic>
        <p:nvPicPr>
          <p:cNvPr id="11" name="Picture 10" descr="Graphical user interface, application&#10;&#10;Description automatically generated">
            <a:extLst>
              <a:ext uri="{FF2B5EF4-FFF2-40B4-BE49-F238E27FC236}">
                <a16:creationId xmlns:a16="http://schemas.microsoft.com/office/drawing/2014/main" id="{267000F0-94E7-483E-AADB-E5958190E321}"/>
              </a:ext>
            </a:extLst>
          </p:cNvPr>
          <p:cNvPicPr>
            <a:picLocks noChangeAspect="1"/>
          </p:cNvPicPr>
          <p:nvPr/>
        </p:nvPicPr>
        <p:blipFill rotWithShape="1">
          <a:blip r:embed="rId4">
            <a:extLst>
              <a:ext uri="{28A0092B-C50C-407E-A947-70E740481C1C}">
                <a14:useLocalDpi xmlns:a14="http://schemas.microsoft.com/office/drawing/2010/main" val="0"/>
              </a:ext>
            </a:extLst>
          </a:blip>
          <a:srcRect l="7281" r="10257" b="-3"/>
          <a:stretch/>
        </p:blipFill>
        <p:spPr>
          <a:xfrm>
            <a:off x="8545178" y="975815"/>
            <a:ext cx="2612787" cy="1782320"/>
          </a:xfrm>
          <a:prstGeom prst="rect">
            <a:avLst/>
          </a:prstGeom>
        </p:spPr>
      </p:pic>
      <p:sp>
        <p:nvSpPr>
          <p:cNvPr id="23" name="Freeform: Shape 22">
            <a:extLst>
              <a:ext uri="{FF2B5EF4-FFF2-40B4-BE49-F238E27FC236}">
                <a16:creationId xmlns:a16="http://schemas.microsoft.com/office/drawing/2014/main" id="{89D15953-1642-4DD6-AD9E-01AA19247F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9466977" y="434000"/>
            <a:ext cx="2308583" cy="1114404"/>
          </a:xfrm>
          <a:custGeom>
            <a:avLst/>
            <a:gdLst>
              <a:gd name="connsiteX0" fmla="*/ 462 w 2308583"/>
              <a:gd name="connsiteY0" fmla="*/ 1114404 h 1114404"/>
              <a:gd name="connsiteX1" fmla="*/ 2308583 w 2308583"/>
              <a:gd name="connsiteY1" fmla="*/ 1114404 h 1114404"/>
              <a:gd name="connsiteX2" fmla="*/ 2308583 w 2308583"/>
              <a:gd name="connsiteY2" fmla="*/ 0 h 1114404"/>
              <a:gd name="connsiteX3" fmla="*/ 2022607 w 2308583"/>
              <a:gd name="connsiteY3" fmla="*/ 0 h 1114404"/>
              <a:gd name="connsiteX4" fmla="*/ 2022607 w 2308583"/>
              <a:gd name="connsiteY4" fmla="*/ 843477 h 1114404"/>
              <a:gd name="connsiteX5" fmla="*/ 0 w 2308583"/>
              <a:gd name="connsiteY5" fmla="*/ 842545 h 1114404"/>
              <a:gd name="connsiteX6" fmla="*/ 462 w 2308583"/>
              <a:gd name="connsiteY6" fmla="*/ 1114404 h 111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8583" h="1114404">
                <a:moveTo>
                  <a:pt x="462" y="1114404"/>
                </a:moveTo>
                <a:lnTo>
                  <a:pt x="2308583" y="1114404"/>
                </a:lnTo>
                <a:lnTo>
                  <a:pt x="2308583" y="0"/>
                </a:lnTo>
                <a:lnTo>
                  <a:pt x="2022607" y="0"/>
                </a:lnTo>
                <a:lnTo>
                  <a:pt x="2022607" y="843477"/>
                </a:lnTo>
                <a:lnTo>
                  <a:pt x="0" y="842545"/>
                </a:lnTo>
                <a:cubicBezTo>
                  <a:pt x="923" y="936375"/>
                  <a:pt x="-462" y="1020574"/>
                  <a:pt x="462" y="1114404"/>
                </a:cubicBezTo>
                <a:close/>
              </a:path>
            </a:pathLst>
          </a:custGeom>
          <a:solidFill>
            <a:schemeClr val="tx1">
              <a:lumMod val="95000"/>
              <a:lumOff val="5000"/>
              <a:alpha val="75000"/>
            </a:schemeClr>
          </a:solidFill>
          <a:ln w="0">
            <a:noFill/>
            <a:prstDash val="solid"/>
            <a:round/>
            <a:headEnd/>
            <a:tailEnd/>
          </a:ln>
        </p:spPr>
      </p:sp>
      <p:sp>
        <p:nvSpPr>
          <p:cNvPr id="2" name="TextBox 1">
            <a:extLst>
              <a:ext uri="{FF2B5EF4-FFF2-40B4-BE49-F238E27FC236}">
                <a16:creationId xmlns:a16="http://schemas.microsoft.com/office/drawing/2014/main" id="{9BB1A0C5-63E5-422B-A9A2-109AB38578D3}"/>
              </a:ext>
            </a:extLst>
          </p:cNvPr>
          <p:cNvSpPr txBox="1"/>
          <p:nvPr/>
        </p:nvSpPr>
        <p:spPr>
          <a:xfrm>
            <a:off x="838200" y="4387755"/>
            <a:ext cx="5109950" cy="1789207"/>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u="sng" dirty="0">
                <a:effectLst/>
              </a:rPr>
              <a:t>Project 1 :Static website on GCP</a:t>
            </a:r>
            <a:endParaRPr lang="en-US" sz="2000" dirty="0">
              <a:effectLst/>
            </a:endParaRPr>
          </a:p>
          <a:p>
            <a:pPr indent="-228600">
              <a:lnSpc>
                <a:spcPct val="90000"/>
              </a:lnSpc>
              <a:spcAft>
                <a:spcPts val="600"/>
              </a:spcAft>
              <a:buFont typeface="Arial" panose="020B0604020202020204" pitchFamily="34" charset="0"/>
              <a:buChar char="•"/>
            </a:pPr>
            <a:r>
              <a:rPr lang="en-US" sz="2000" u="sng" dirty="0">
                <a:effectLst/>
                <a:hlinkClick r:id="rId5"/>
              </a:rPr>
              <a:t>http://34.131.46.130/</a:t>
            </a:r>
            <a:endParaRPr lang="en-US" sz="2000" dirty="0">
              <a:effectLst/>
            </a:endParaRPr>
          </a:p>
          <a:p>
            <a:pPr indent="-228600">
              <a:lnSpc>
                <a:spcPct val="90000"/>
              </a:lnSpc>
              <a:spcAft>
                <a:spcPts val="600"/>
              </a:spcAft>
              <a:buFont typeface="Arial" panose="020B0604020202020204" pitchFamily="34" charset="0"/>
              <a:buChar char="•"/>
            </a:pPr>
            <a:r>
              <a:rPr lang="en-US" sz="2000" dirty="0">
                <a:effectLst/>
              </a:rPr>
              <a:t>Chinmayee R S – Architect</a:t>
            </a:r>
          </a:p>
          <a:p>
            <a:pPr indent="-228600">
              <a:lnSpc>
                <a:spcPct val="90000"/>
              </a:lnSpc>
              <a:spcAft>
                <a:spcPts val="600"/>
              </a:spcAft>
              <a:buFont typeface="Arial" panose="020B0604020202020204" pitchFamily="34" charset="0"/>
              <a:buChar char="•"/>
            </a:pPr>
            <a:endParaRPr lang="en-US" sz="2000" dirty="0"/>
          </a:p>
        </p:txBody>
      </p:sp>
      <p:pic>
        <p:nvPicPr>
          <p:cNvPr id="3" name="Picture 2">
            <a:extLst>
              <a:ext uri="{FF2B5EF4-FFF2-40B4-BE49-F238E27FC236}">
                <a16:creationId xmlns:a16="http://schemas.microsoft.com/office/drawing/2014/main" id="{607B2900-FB53-4DF2-A465-FE3366ED9B27}"/>
              </a:ext>
            </a:extLst>
          </p:cNvPr>
          <p:cNvPicPr/>
          <p:nvPr/>
        </p:nvPicPr>
        <p:blipFill rotWithShape="1">
          <a:blip r:embed="rId6" cstate="print">
            <a:extLst>
              <a:ext uri="{28A0092B-C50C-407E-A947-70E740481C1C}">
                <a14:useLocalDpi xmlns:a14="http://schemas.microsoft.com/office/drawing/2010/main" val="0"/>
              </a:ext>
            </a:extLst>
          </a:blip>
          <a:srcRect l="20493" r="29875"/>
          <a:stretch/>
        </p:blipFill>
        <p:spPr>
          <a:xfrm>
            <a:off x="6243851" y="3597879"/>
            <a:ext cx="1909549" cy="2164169"/>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67FF5C18-201D-48F0-B957-432EDCCAFA19}"/>
              </a:ext>
            </a:extLst>
          </p:cNvPr>
          <p:cNvPicPr>
            <a:picLocks noChangeAspect="1"/>
          </p:cNvPicPr>
          <p:nvPr/>
        </p:nvPicPr>
        <p:blipFill rotWithShape="1">
          <a:blip r:embed="rId7">
            <a:extLst>
              <a:ext uri="{28A0092B-C50C-407E-A947-70E740481C1C}">
                <a14:useLocalDpi xmlns:a14="http://schemas.microsoft.com/office/drawing/2010/main" val="0"/>
              </a:ext>
            </a:extLst>
          </a:blip>
          <a:srcRect t="11764" r="3" b="3"/>
          <a:stretch/>
        </p:blipFill>
        <p:spPr>
          <a:xfrm>
            <a:off x="9032360" y="3655006"/>
            <a:ext cx="2743200" cy="1361520"/>
          </a:xfrm>
          <a:prstGeom prst="rect">
            <a:avLst/>
          </a:prstGeom>
        </p:spPr>
      </p:pic>
      <p:sp>
        <p:nvSpPr>
          <p:cNvPr id="28" name="Freeform 6">
            <a:extLst>
              <a:ext uri="{FF2B5EF4-FFF2-40B4-BE49-F238E27FC236}">
                <a16:creationId xmlns:a16="http://schemas.microsoft.com/office/drawing/2014/main" id="{FBF3780C-749F-4B50-9E1D-F2B1F6DBB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476833" y="2919002"/>
            <a:ext cx="2525072" cy="3398994"/>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1">
              <a:lumMod val="95000"/>
              <a:lumOff val="5000"/>
              <a:alpha val="75000"/>
            </a:schemeClr>
          </a:solidFill>
          <a:ln w="0">
            <a:noFill/>
            <a:prstDash val="solid"/>
            <a:round/>
            <a:headEnd/>
            <a:tailEnd/>
          </a:ln>
        </p:spPr>
      </p:sp>
    </p:spTree>
    <p:extLst>
      <p:ext uri="{BB962C8B-B14F-4D97-AF65-F5344CB8AC3E}">
        <p14:creationId xmlns:p14="http://schemas.microsoft.com/office/powerpoint/2010/main" val="4239603"/>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0EFD753D-6A49-46DD-9E82-AA6E2C62B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53">
            <a:extLst>
              <a:ext uri="{FF2B5EF4-FFF2-40B4-BE49-F238E27FC236}">
                <a16:creationId xmlns:a16="http://schemas.microsoft.com/office/drawing/2014/main" id="{138A5824-1F4A-4EE7-BC13-5BB48FC08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044" y="321732"/>
            <a:ext cx="4568741" cy="6192603"/>
          </a:xfrm>
          <a:prstGeom prst="rect">
            <a:avLst/>
          </a:prstGeom>
          <a:solidFill>
            <a:srgbClr val="333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7" name="Picture 26" descr="A screenshot of a computer&#10;&#10;Description automatically generated with medium confidence">
            <a:extLst>
              <a:ext uri="{FF2B5EF4-FFF2-40B4-BE49-F238E27FC236}">
                <a16:creationId xmlns:a16="http://schemas.microsoft.com/office/drawing/2014/main" id="{6BE18DF1-333B-4810-9D6B-E14392A9D9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5080" y="349737"/>
            <a:ext cx="3211039" cy="1806209"/>
          </a:xfrm>
          <a:prstGeom prst="rect">
            <a:avLst/>
          </a:prstGeom>
        </p:spPr>
      </p:pic>
      <p:pic>
        <p:nvPicPr>
          <p:cNvPr id="17" name="Picture 16" descr="Graphical user interface&#10;&#10;Description automatically generated">
            <a:extLst>
              <a:ext uri="{FF2B5EF4-FFF2-40B4-BE49-F238E27FC236}">
                <a16:creationId xmlns:a16="http://schemas.microsoft.com/office/drawing/2014/main" id="{6B47D056-056F-4171-9572-C591FE06269B}"/>
              </a:ext>
            </a:extLst>
          </p:cNvPr>
          <p:cNvPicPr>
            <a:picLocks noChangeAspect="1"/>
          </p:cNvPicPr>
          <p:nvPr/>
        </p:nvPicPr>
        <p:blipFill rotWithShape="1">
          <a:blip r:embed="rId3">
            <a:extLst>
              <a:ext uri="{28A0092B-C50C-407E-A947-70E740481C1C}">
                <a14:useLocalDpi xmlns:a14="http://schemas.microsoft.com/office/drawing/2010/main" val="0"/>
              </a:ext>
            </a:extLst>
          </a:blip>
          <a:srcRect r="23444" b="-4"/>
          <a:stretch/>
        </p:blipFill>
        <p:spPr>
          <a:xfrm>
            <a:off x="9019828" y="325905"/>
            <a:ext cx="2523013" cy="1853874"/>
          </a:xfrm>
          <a:prstGeom prst="rect">
            <a:avLst/>
          </a:prstGeom>
        </p:spPr>
      </p:pic>
      <p:sp>
        <p:nvSpPr>
          <p:cNvPr id="2" name="TextBox 1">
            <a:extLst>
              <a:ext uri="{FF2B5EF4-FFF2-40B4-BE49-F238E27FC236}">
                <a16:creationId xmlns:a16="http://schemas.microsoft.com/office/drawing/2014/main" id="{DBD0AF5F-1CB2-4306-8A73-1EEB2A1C74B4}"/>
              </a:ext>
            </a:extLst>
          </p:cNvPr>
          <p:cNvSpPr txBox="1"/>
          <p:nvPr/>
        </p:nvSpPr>
        <p:spPr>
          <a:xfrm>
            <a:off x="798256" y="2474260"/>
            <a:ext cx="3607930" cy="36771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u="sng">
                <a:solidFill>
                  <a:srgbClr val="FFFFFF"/>
                </a:solidFill>
                <a:effectLst/>
              </a:rPr>
              <a:t>Project 2:Deployment of website on docker</a:t>
            </a:r>
          </a:p>
          <a:p>
            <a:pPr indent="-228600">
              <a:lnSpc>
                <a:spcPct val="90000"/>
              </a:lnSpc>
              <a:spcAft>
                <a:spcPts val="600"/>
              </a:spcAft>
              <a:buFont typeface="Arial" panose="020B0604020202020204" pitchFamily="34" charset="0"/>
              <a:buChar char="•"/>
            </a:pPr>
            <a:r>
              <a:rPr lang="en-US" sz="2000" u="sng">
                <a:solidFill>
                  <a:srgbClr val="FFFFFF"/>
                </a:solidFill>
                <a:effectLst/>
                <a:hlinkClick r:id="rId4"/>
              </a:rPr>
              <a:t>http://104.198.166.71:8283</a:t>
            </a:r>
            <a:endParaRPr lang="en-US" sz="2000">
              <a:solidFill>
                <a:srgbClr val="FFFFFF"/>
              </a:solidFill>
              <a:effectLst/>
            </a:endParaRPr>
          </a:p>
          <a:p>
            <a:pPr indent="-228600">
              <a:lnSpc>
                <a:spcPct val="90000"/>
              </a:lnSpc>
              <a:spcAft>
                <a:spcPts val="600"/>
              </a:spcAft>
              <a:buFont typeface="Arial" panose="020B0604020202020204" pitchFamily="34" charset="0"/>
              <a:buChar char="•"/>
            </a:pPr>
            <a:endParaRPr lang="en-US" sz="2000">
              <a:solidFill>
                <a:srgbClr val="FFFFFF"/>
              </a:solidFill>
              <a:effectLst/>
            </a:endParaRPr>
          </a:p>
          <a:p>
            <a:pPr indent="-228600">
              <a:lnSpc>
                <a:spcPct val="90000"/>
              </a:lnSpc>
              <a:spcAft>
                <a:spcPts val="600"/>
              </a:spcAft>
              <a:buFont typeface="Arial" panose="020B0604020202020204" pitchFamily="34" charset="0"/>
              <a:buChar char="•"/>
            </a:pPr>
            <a:endParaRPr lang="en-US" sz="2000">
              <a:solidFill>
                <a:srgbClr val="FFFFFF"/>
              </a:solidFill>
            </a:endParaRPr>
          </a:p>
        </p:txBody>
      </p:sp>
      <p:pic>
        <p:nvPicPr>
          <p:cNvPr id="21" name="Picture 20" descr="Graphical user interface&#10;&#10;Description automatically generated">
            <a:extLst>
              <a:ext uri="{FF2B5EF4-FFF2-40B4-BE49-F238E27FC236}">
                <a16:creationId xmlns:a16="http://schemas.microsoft.com/office/drawing/2014/main" id="{0B1F6FD2-DFA6-4E25-9B20-116A23BBE270}"/>
              </a:ext>
            </a:extLst>
          </p:cNvPr>
          <p:cNvPicPr>
            <a:picLocks noChangeAspect="1"/>
          </p:cNvPicPr>
          <p:nvPr/>
        </p:nvPicPr>
        <p:blipFill rotWithShape="1">
          <a:blip r:embed="rId5">
            <a:extLst>
              <a:ext uri="{28A0092B-C50C-407E-A947-70E740481C1C}">
                <a14:useLocalDpi xmlns:a14="http://schemas.microsoft.com/office/drawing/2010/main" val="0"/>
              </a:ext>
            </a:extLst>
          </a:blip>
          <a:srcRect l="17510" r="32174" b="1"/>
          <a:stretch/>
        </p:blipFill>
        <p:spPr>
          <a:xfrm>
            <a:off x="5937598" y="2503952"/>
            <a:ext cx="1654941" cy="1850097"/>
          </a:xfrm>
          <a:prstGeom prst="rect">
            <a:avLst/>
          </a:prstGeom>
        </p:spPr>
      </p:pic>
      <p:pic>
        <p:nvPicPr>
          <p:cNvPr id="19" name="Picture 18" descr="Graphical user interface, application&#10;&#10;Description automatically generated">
            <a:extLst>
              <a:ext uri="{FF2B5EF4-FFF2-40B4-BE49-F238E27FC236}">
                <a16:creationId xmlns:a16="http://schemas.microsoft.com/office/drawing/2014/main" id="{13EF0CDE-0673-4473-959A-E715517DD47B}"/>
              </a:ext>
            </a:extLst>
          </p:cNvPr>
          <p:cNvPicPr>
            <a:picLocks noChangeAspect="1"/>
          </p:cNvPicPr>
          <p:nvPr/>
        </p:nvPicPr>
        <p:blipFill rotWithShape="1">
          <a:blip r:embed="rId6">
            <a:extLst>
              <a:ext uri="{28A0092B-C50C-407E-A947-70E740481C1C}">
                <a14:useLocalDpi xmlns:a14="http://schemas.microsoft.com/office/drawing/2010/main" val="0"/>
              </a:ext>
            </a:extLst>
          </a:blip>
          <a:srcRect r="16971" b="-4"/>
          <a:stretch/>
        </p:blipFill>
        <p:spPr>
          <a:xfrm>
            <a:off x="8929498" y="2503952"/>
            <a:ext cx="2730766" cy="1850097"/>
          </a:xfrm>
          <a:prstGeom prst="rect">
            <a:avLst/>
          </a:prstGeom>
        </p:spPr>
      </p:pic>
      <p:pic>
        <p:nvPicPr>
          <p:cNvPr id="25" name="Picture 24" descr="Graphical user interface, text, application, website&#10;&#10;Description automatically generated">
            <a:extLst>
              <a:ext uri="{FF2B5EF4-FFF2-40B4-BE49-F238E27FC236}">
                <a16:creationId xmlns:a16="http://schemas.microsoft.com/office/drawing/2014/main" id="{374AE2EA-604B-4066-8F77-6E7C7CC504A9}"/>
              </a:ext>
            </a:extLst>
          </p:cNvPr>
          <p:cNvPicPr>
            <a:picLocks noChangeAspect="1"/>
          </p:cNvPicPr>
          <p:nvPr/>
        </p:nvPicPr>
        <p:blipFill rotWithShape="1">
          <a:blip r:embed="rId7">
            <a:extLst>
              <a:ext uri="{28A0092B-C50C-407E-A947-70E740481C1C}">
                <a14:useLocalDpi xmlns:a14="http://schemas.microsoft.com/office/drawing/2010/main" val="0"/>
              </a:ext>
            </a:extLst>
          </a:blip>
          <a:srcRect r="3" b="1603"/>
          <a:stretch/>
        </p:blipFill>
        <p:spPr>
          <a:xfrm>
            <a:off x="5163486" y="4690858"/>
            <a:ext cx="3211571" cy="1777603"/>
          </a:xfrm>
          <a:prstGeom prst="rect">
            <a:avLst/>
          </a:prstGeom>
        </p:spPr>
      </p:pic>
      <p:pic>
        <p:nvPicPr>
          <p:cNvPr id="3" name="Picture 2">
            <a:extLst>
              <a:ext uri="{FF2B5EF4-FFF2-40B4-BE49-F238E27FC236}">
                <a16:creationId xmlns:a16="http://schemas.microsoft.com/office/drawing/2014/main" id="{6346FB14-A867-40E0-B682-C04C3200856B}"/>
              </a:ext>
            </a:extLst>
          </p:cNvPr>
          <p:cNvPicPr/>
          <p:nvPr/>
        </p:nvPicPr>
        <p:blipFill rotWithShape="1">
          <a:blip r:embed="rId8" cstate="print">
            <a:extLst>
              <a:ext uri="{28A0092B-C50C-407E-A947-70E740481C1C}">
                <a14:useLocalDpi xmlns:a14="http://schemas.microsoft.com/office/drawing/2010/main" val="0"/>
              </a:ext>
            </a:extLst>
          </a:blip>
          <a:srcRect l="19322" r="4186" b="-3"/>
          <a:stretch/>
        </p:blipFill>
        <p:spPr>
          <a:xfrm>
            <a:off x="9004118" y="4649694"/>
            <a:ext cx="2554434" cy="1878513"/>
          </a:xfrm>
          <a:prstGeom prst="rect">
            <a:avLst/>
          </a:prstGeom>
        </p:spPr>
      </p:pic>
    </p:spTree>
    <p:extLst>
      <p:ext uri="{BB962C8B-B14F-4D97-AF65-F5344CB8AC3E}">
        <p14:creationId xmlns:p14="http://schemas.microsoft.com/office/powerpoint/2010/main" val="2870132344"/>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1" name="Rectangle 40">
            <a:extLst>
              <a:ext uri="{FF2B5EF4-FFF2-40B4-BE49-F238E27FC236}">
                <a16:creationId xmlns:a16="http://schemas.microsoft.com/office/drawing/2014/main" id="{99CEE05D-F25C-4EC3-B527-D9C999E33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652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2" name="Rectangle 42">
            <a:extLst>
              <a:ext uri="{FF2B5EF4-FFF2-40B4-BE49-F238E27FC236}">
                <a16:creationId xmlns:a16="http://schemas.microsoft.com/office/drawing/2014/main" id="{4F036726-0C05-446E-91C3-B986EBEA05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7402" y="438538"/>
            <a:ext cx="6710184" cy="6002060"/>
          </a:xfrm>
          <a:prstGeom prst="rect">
            <a:avLst/>
          </a:prstGeom>
          <a:solidFill>
            <a:schemeClr val="bg1">
              <a:alpha val="40000"/>
            </a:schemeClr>
          </a:solidFill>
          <a:ln w="6350" cap="flat" cmpd="sng" algn="ctr">
            <a:noFill/>
            <a:prstDash val="solid"/>
          </a:ln>
          <a:effectLst>
            <a:softEdge rad="0"/>
          </a:effectLst>
        </p:spPr>
      </p:sp>
      <p:sp>
        <p:nvSpPr>
          <p:cNvPr id="45" name="Rectangle 44">
            <a:extLst>
              <a:ext uri="{FF2B5EF4-FFF2-40B4-BE49-F238E27FC236}">
                <a16:creationId xmlns:a16="http://schemas.microsoft.com/office/drawing/2014/main" id="{A310ABCD-C34B-42D1-9BEB-47755A3EA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285" y="650014"/>
            <a:ext cx="3367217" cy="326602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descr="Graphical user interface, website&#10;&#10;Description automatically generated">
            <a:extLst>
              <a:ext uri="{FF2B5EF4-FFF2-40B4-BE49-F238E27FC236}">
                <a16:creationId xmlns:a16="http://schemas.microsoft.com/office/drawing/2014/main" id="{DA740505-B87E-4057-8CE7-0090AF82D4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460" y="1427230"/>
            <a:ext cx="3044697" cy="1712641"/>
          </a:xfrm>
          <a:prstGeom prst="rect">
            <a:avLst/>
          </a:prstGeom>
        </p:spPr>
      </p:pic>
      <p:sp>
        <p:nvSpPr>
          <p:cNvPr id="47" name="Rectangle 46">
            <a:extLst>
              <a:ext uri="{FF2B5EF4-FFF2-40B4-BE49-F238E27FC236}">
                <a16:creationId xmlns:a16="http://schemas.microsoft.com/office/drawing/2014/main" id="{F38AB6A2-89F7-43B5-B608-50DFC740D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2946" y="650014"/>
            <a:ext cx="2765758" cy="21367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descr="Graphical user interface, website&#10;&#10;Description automatically generated">
            <a:extLst>
              <a:ext uri="{FF2B5EF4-FFF2-40B4-BE49-F238E27FC236}">
                <a16:creationId xmlns:a16="http://schemas.microsoft.com/office/drawing/2014/main" id="{BA6C8C1C-B556-4BDA-A6FA-4386A2DF8EF0}"/>
              </a:ext>
            </a:extLst>
          </p:cNvPr>
          <p:cNvPicPr>
            <a:picLocks noChangeAspect="1"/>
          </p:cNvPicPr>
          <p:nvPr/>
        </p:nvPicPr>
        <p:blipFill rotWithShape="1">
          <a:blip r:embed="rId3">
            <a:extLst>
              <a:ext uri="{28A0092B-C50C-407E-A947-70E740481C1C}">
                <a14:useLocalDpi xmlns:a14="http://schemas.microsoft.com/office/drawing/2010/main" val="0"/>
              </a:ext>
            </a:extLst>
          </a:blip>
          <a:srcRect t="14960" r="2" b="14673"/>
          <a:stretch/>
        </p:blipFill>
        <p:spPr>
          <a:xfrm>
            <a:off x="4323497" y="1235387"/>
            <a:ext cx="2434338" cy="963565"/>
          </a:xfrm>
          <a:prstGeom prst="rect">
            <a:avLst/>
          </a:prstGeom>
        </p:spPr>
      </p:pic>
      <p:sp>
        <p:nvSpPr>
          <p:cNvPr id="73" name="Rectangle 48">
            <a:extLst>
              <a:ext uri="{FF2B5EF4-FFF2-40B4-BE49-F238E27FC236}">
                <a16:creationId xmlns:a16="http://schemas.microsoft.com/office/drawing/2014/main" id="{06585B74-DAF6-470E-B2F3-B5530A709A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285" y="4088215"/>
            <a:ext cx="3367217" cy="212485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descr="Graphical user interface, website&#10;&#10;Description automatically generated">
            <a:extLst>
              <a:ext uri="{FF2B5EF4-FFF2-40B4-BE49-F238E27FC236}">
                <a16:creationId xmlns:a16="http://schemas.microsoft.com/office/drawing/2014/main" id="{7E77D091-CB55-4554-84DD-A3536AFF064D}"/>
              </a:ext>
            </a:extLst>
          </p:cNvPr>
          <p:cNvPicPr>
            <a:picLocks noChangeAspect="1"/>
          </p:cNvPicPr>
          <p:nvPr/>
        </p:nvPicPr>
        <p:blipFill rotWithShape="1">
          <a:blip r:embed="rId4">
            <a:extLst>
              <a:ext uri="{28A0092B-C50C-407E-A947-70E740481C1C}">
                <a14:useLocalDpi xmlns:a14="http://schemas.microsoft.com/office/drawing/2010/main" val="0"/>
              </a:ext>
            </a:extLst>
          </a:blip>
          <a:srcRect t="22327" r="2" b="7306"/>
          <a:stretch/>
        </p:blipFill>
        <p:spPr>
          <a:xfrm>
            <a:off x="798460" y="4558209"/>
            <a:ext cx="3044697" cy="1205158"/>
          </a:xfrm>
          <a:prstGeom prst="rect">
            <a:avLst/>
          </a:prstGeom>
        </p:spPr>
      </p:pic>
      <p:sp>
        <p:nvSpPr>
          <p:cNvPr id="74" name="Rectangle 50">
            <a:extLst>
              <a:ext uri="{FF2B5EF4-FFF2-40B4-BE49-F238E27FC236}">
                <a16:creationId xmlns:a16="http://schemas.microsoft.com/office/drawing/2014/main" id="{30BAD96F-CE2F-4682-99B8-0DD9E6AE2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2946" y="2947051"/>
            <a:ext cx="2765758" cy="326602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932BF549-FAB7-4867-B0C2-AAD47019CFD4}"/>
              </a:ext>
            </a:extLst>
          </p:cNvPr>
          <p:cNvPicPr/>
          <p:nvPr/>
        </p:nvPicPr>
        <p:blipFill rotWithShape="1">
          <a:blip r:embed="rId5">
            <a:extLst>
              <a:ext uri="{28A0092B-C50C-407E-A947-70E740481C1C}">
                <a14:useLocalDpi xmlns:a14="http://schemas.microsoft.com/office/drawing/2010/main" val="0"/>
              </a:ext>
            </a:extLst>
          </a:blip>
          <a:srcRect t="19402" r="2" b="10231"/>
          <a:stretch/>
        </p:blipFill>
        <p:spPr>
          <a:xfrm>
            <a:off x="4323497" y="4092837"/>
            <a:ext cx="2434338" cy="963564"/>
          </a:xfrm>
          <a:prstGeom prst="rect">
            <a:avLst/>
          </a:prstGeom>
        </p:spPr>
      </p:pic>
      <p:sp>
        <p:nvSpPr>
          <p:cNvPr id="2" name="TextBox 1">
            <a:extLst>
              <a:ext uri="{FF2B5EF4-FFF2-40B4-BE49-F238E27FC236}">
                <a16:creationId xmlns:a16="http://schemas.microsoft.com/office/drawing/2014/main" id="{BA1B6F12-10E5-43C1-A0E5-269829D7B595}"/>
              </a:ext>
            </a:extLst>
          </p:cNvPr>
          <p:cNvSpPr txBox="1"/>
          <p:nvPr/>
        </p:nvSpPr>
        <p:spPr>
          <a:xfrm>
            <a:off x="8014995" y="2623457"/>
            <a:ext cx="3732245" cy="3589615"/>
          </a:xfrm>
          <a:prstGeom prst="rect">
            <a:avLst/>
          </a:prstGeom>
        </p:spPr>
        <p:txBody>
          <a:bodyPr vert="horz" lIns="91440" tIns="45720" rIns="91440" bIns="45720" rtlCol="0">
            <a:normAutofit/>
          </a:bodyPr>
          <a:lstStyle/>
          <a:p>
            <a:pPr indent="-228600">
              <a:lnSpc>
                <a:spcPct val="90000"/>
              </a:lnSpc>
              <a:spcAft>
                <a:spcPts val="800"/>
              </a:spcAft>
              <a:buFont typeface="Arial" panose="020B0604020202020204" pitchFamily="34" charset="0"/>
              <a:buChar char="•"/>
            </a:pPr>
            <a:r>
              <a:rPr lang="en-US" u="sng" dirty="0">
                <a:effectLst/>
              </a:rPr>
              <a:t>Project 1 :Static website on GCP</a:t>
            </a:r>
            <a:endParaRPr lang="en-US" dirty="0">
              <a:effectLst/>
            </a:endParaRPr>
          </a:p>
          <a:p>
            <a:pPr indent="-228600">
              <a:lnSpc>
                <a:spcPct val="90000"/>
              </a:lnSpc>
              <a:spcAft>
                <a:spcPts val="800"/>
              </a:spcAft>
              <a:buFont typeface="Arial" panose="020B0604020202020204" pitchFamily="34" charset="0"/>
              <a:buChar char="•"/>
            </a:pPr>
            <a:r>
              <a:rPr lang="en-US" u="sng" dirty="0">
                <a:effectLst/>
                <a:hlinkClick r:id="rId6"/>
              </a:rPr>
              <a:t>http://34.131.216.9/</a:t>
            </a:r>
            <a:r>
              <a:rPr lang="en-US" u="sng" dirty="0">
                <a:effectLst/>
              </a:rPr>
              <a:t> </a:t>
            </a:r>
            <a:endParaRPr lang="en-US" dirty="0">
              <a:effectLst/>
            </a:endParaRPr>
          </a:p>
          <a:p>
            <a:pPr indent="-228600">
              <a:lnSpc>
                <a:spcPct val="90000"/>
              </a:lnSpc>
              <a:spcAft>
                <a:spcPts val="800"/>
              </a:spcAft>
              <a:buFont typeface="Arial" panose="020B0604020202020204" pitchFamily="34" charset="0"/>
              <a:buChar char="•"/>
            </a:pPr>
            <a:r>
              <a:rPr lang="en-US" dirty="0">
                <a:effectLst/>
              </a:rPr>
              <a:t>Rajeswari – Clothing</a:t>
            </a:r>
          </a:p>
          <a:p>
            <a:pPr indent="-228600">
              <a:lnSpc>
                <a:spcPct val="90000"/>
              </a:lnSpc>
              <a:buFont typeface="Arial" panose="020B0604020202020204" pitchFamily="34" charset="0"/>
              <a:buChar char="•"/>
            </a:pPr>
            <a:endParaRPr lang="en-US" dirty="0"/>
          </a:p>
        </p:txBody>
      </p:sp>
    </p:spTree>
    <p:extLst>
      <p:ext uri="{BB962C8B-B14F-4D97-AF65-F5344CB8AC3E}">
        <p14:creationId xmlns:p14="http://schemas.microsoft.com/office/powerpoint/2010/main" val="17540034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0EFD753D-6A49-46DD-9E82-AA6E2C62B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138A5824-1F4A-4EE7-BC13-5BB48FC08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044" y="321732"/>
            <a:ext cx="4568741" cy="6192603"/>
          </a:xfrm>
          <a:prstGeom prst="rect">
            <a:avLst/>
          </a:prstGeom>
          <a:solidFill>
            <a:srgbClr val="333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screenshot of a computer&#10;&#10;Description automatically generated with medium confidence">
            <a:extLst>
              <a:ext uri="{FF2B5EF4-FFF2-40B4-BE49-F238E27FC236}">
                <a16:creationId xmlns:a16="http://schemas.microsoft.com/office/drawing/2014/main" id="{076A2900-91CF-4774-865C-27305C7A87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5080" y="672737"/>
            <a:ext cx="2062593" cy="1160208"/>
          </a:xfrm>
          <a:prstGeom prst="rect">
            <a:avLst/>
          </a:prstGeom>
        </p:spPr>
      </p:pic>
      <p:sp>
        <p:nvSpPr>
          <p:cNvPr id="2" name="TextBox 1">
            <a:extLst>
              <a:ext uri="{FF2B5EF4-FFF2-40B4-BE49-F238E27FC236}">
                <a16:creationId xmlns:a16="http://schemas.microsoft.com/office/drawing/2014/main" id="{52D29F7E-C6C5-434E-91DE-806EC8EA7BD9}"/>
              </a:ext>
            </a:extLst>
          </p:cNvPr>
          <p:cNvSpPr txBox="1"/>
          <p:nvPr/>
        </p:nvSpPr>
        <p:spPr>
          <a:xfrm>
            <a:off x="798256" y="2474260"/>
            <a:ext cx="3607930" cy="36771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u="sng">
                <a:solidFill>
                  <a:srgbClr val="FFFFFF"/>
                </a:solidFill>
                <a:effectLst/>
              </a:rPr>
              <a:t>Project 2:Deployment of website on docker</a:t>
            </a:r>
          </a:p>
          <a:p>
            <a:pPr indent="-228600">
              <a:lnSpc>
                <a:spcPct val="90000"/>
              </a:lnSpc>
              <a:spcAft>
                <a:spcPts val="600"/>
              </a:spcAft>
              <a:buFont typeface="Arial" panose="020B0604020202020204" pitchFamily="34" charset="0"/>
              <a:buChar char="•"/>
            </a:pPr>
            <a:r>
              <a:rPr lang="en-US" sz="2000" u="sng">
                <a:solidFill>
                  <a:srgbClr val="FFFFFF"/>
                </a:solidFill>
                <a:effectLst/>
                <a:hlinkClick r:id="rId3"/>
              </a:rPr>
              <a:t>http://34.122.116.130:8383</a:t>
            </a:r>
            <a:endParaRPr lang="en-US" sz="2000">
              <a:solidFill>
                <a:srgbClr val="FFFFFF"/>
              </a:solidFill>
              <a:effectLst/>
            </a:endParaRPr>
          </a:p>
          <a:p>
            <a:pPr indent="-228600">
              <a:lnSpc>
                <a:spcPct val="90000"/>
              </a:lnSpc>
              <a:spcAft>
                <a:spcPts val="600"/>
              </a:spcAft>
              <a:buFont typeface="Arial" panose="020B0604020202020204" pitchFamily="34" charset="0"/>
              <a:buChar char="•"/>
            </a:pPr>
            <a:endParaRPr lang="en-US" sz="2000">
              <a:solidFill>
                <a:srgbClr val="FFFFFF"/>
              </a:solidFill>
              <a:effectLst/>
            </a:endParaRPr>
          </a:p>
          <a:p>
            <a:pPr indent="-228600">
              <a:lnSpc>
                <a:spcPct val="90000"/>
              </a:lnSpc>
              <a:spcAft>
                <a:spcPts val="600"/>
              </a:spcAft>
              <a:buFont typeface="Arial" panose="020B0604020202020204" pitchFamily="34" charset="0"/>
              <a:buChar char="•"/>
            </a:pPr>
            <a:endParaRPr lang="en-US" sz="2000">
              <a:solidFill>
                <a:srgbClr val="FFFFFF"/>
              </a:solidFill>
            </a:endParaRPr>
          </a:p>
        </p:txBody>
      </p:sp>
      <p:pic>
        <p:nvPicPr>
          <p:cNvPr id="13" name="Picture 12" descr="Graphical user interface, website&#10;&#10;Description automatically generated">
            <a:extLst>
              <a:ext uri="{FF2B5EF4-FFF2-40B4-BE49-F238E27FC236}">
                <a16:creationId xmlns:a16="http://schemas.microsoft.com/office/drawing/2014/main" id="{0C503BD3-01E7-4274-8F4D-10C135C697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5081" y="2848896"/>
            <a:ext cx="2062593" cy="1160208"/>
          </a:xfrm>
          <a:prstGeom prst="rect">
            <a:avLst/>
          </a:prstGeom>
        </p:spPr>
      </p:pic>
      <p:pic>
        <p:nvPicPr>
          <p:cNvPr id="7" name="Picture 6" descr="A screenshot of a computer&#10;&#10;Description automatically generated with low confidence">
            <a:extLst>
              <a:ext uri="{FF2B5EF4-FFF2-40B4-BE49-F238E27FC236}">
                <a16:creationId xmlns:a16="http://schemas.microsoft.com/office/drawing/2014/main" id="{BB304D89-A0A5-4821-A68D-A69870D2F9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6936" y="602003"/>
            <a:ext cx="4248944" cy="2390030"/>
          </a:xfrm>
          <a:prstGeom prst="rect">
            <a:avLst/>
          </a:prstGeom>
        </p:spPr>
      </p:pic>
      <p:pic>
        <p:nvPicPr>
          <p:cNvPr id="3" name="Picture 2">
            <a:extLst>
              <a:ext uri="{FF2B5EF4-FFF2-40B4-BE49-F238E27FC236}">
                <a16:creationId xmlns:a16="http://schemas.microsoft.com/office/drawing/2014/main" id="{2349A520-938A-48AA-944B-F786776036E0}"/>
              </a:ext>
            </a:extLst>
          </p:cNvPr>
          <p:cNvPicPr/>
          <p:nvPr/>
        </p:nvPicPr>
        <p:blipFill>
          <a:blip r:embed="rId6">
            <a:extLst>
              <a:ext uri="{28A0092B-C50C-407E-A947-70E740481C1C}">
                <a14:useLocalDpi xmlns:a14="http://schemas.microsoft.com/office/drawing/2010/main" val="0"/>
              </a:ext>
            </a:extLst>
          </a:blip>
          <a:stretch>
            <a:fillRect/>
          </a:stretch>
        </p:blipFill>
        <p:spPr>
          <a:xfrm>
            <a:off x="5163486" y="4999555"/>
            <a:ext cx="2062593" cy="1160208"/>
          </a:xfrm>
          <a:prstGeom prst="rect">
            <a:avLst/>
          </a:prstGeom>
        </p:spPr>
      </p:pic>
      <p:pic>
        <p:nvPicPr>
          <p:cNvPr id="18" name="Picture 17" descr="A screenshot of a computer&#10;&#10;Description automatically generated with low confidence">
            <a:extLst>
              <a:ext uri="{FF2B5EF4-FFF2-40B4-BE49-F238E27FC236}">
                <a16:creationId xmlns:a16="http://schemas.microsoft.com/office/drawing/2014/main" id="{69F985B7-861D-4139-8C4B-1D26EF37CB1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16936" y="3864021"/>
            <a:ext cx="4248944" cy="2390030"/>
          </a:xfrm>
          <a:prstGeom prst="rect">
            <a:avLst/>
          </a:prstGeom>
        </p:spPr>
      </p:pic>
    </p:spTree>
    <p:extLst>
      <p:ext uri="{BB962C8B-B14F-4D97-AF65-F5344CB8AC3E}">
        <p14:creationId xmlns:p14="http://schemas.microsoft.com/office/powerpoint/2010/main" val="2844629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id="{398F3DEE-0E56-499F-AFAE-C2DA7C2C8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BB65E49-5337-40E3-9DBD-146D14EA07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2"/>
            <a:ext cx="12192000" cy="4522610"/>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859509F-94DC-4952-A3B5-1EFAA2F524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68276" y="5"/>
            <a:ext cx="4023722" cy="4522603"/>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B1AF2CB-1EFE-4962-A8DC-2D3CE4736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7200" y="-5"/>
            <a:ext cx="11743606" cy="4513113"/>
          </a:xfrm>
          <a:prstGeom prst="rect">
            <a:avLst/>
          </a:prstGeom>
          <a:gradFill>
            <a:gsLst>
              <a:gs pos="0">
                <a:srgbClr val="000000">
                  <a:alpha val="8000"/>
                </a:srgbClr>
              </a:gs>
              <a:gs pos="76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232531E-9E20-48D1-A119-C05304D9E8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 y="-9506"/>
            <a:ext cx="12200801" cy="4532114"/>
          </a:xfrm>
          <a:prstGeom prst="rect">
            <a:avLst/>
          </a:prstGeom>
          <a:gradFill>
            <a:gsLst>
              <a:gs pos="0">
                <a:srgbClr val="000000">
                  <a:alpha val="51000"/>
                </a:srgbClr>
              </a:gs>
              <a:gs pos="74000">
                <a:schemeClr val="accent1">
                  <a:alpha val="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7AA014B-79A8-4BEC-893F-423182880E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
            <a:ext cx="12192000" cy="2679585"/>
          </a:xfrm>
          <a:prstGeom prst="rect">
            <a:avLst/>
          </a:prstGeom>
          <a:gradFill>
            <a:gsLst>
              <a:gs pos="20000">
                <a:schemeClr val="accent1">
                  <a:alpha val="9000"/>
                </a:schemeClr>
              </a:gs>
              <a:gs pos="100000">
                <a:srgbClr val="000000">
                  <a:alpha val="67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E130574F-6AF7-4BE7-9036-4521DB896DFF}"/>
              </a:ext>
            </a:extLst>
          </p:cNvPr>
          <p:cNvSpPr txBox="1"/>
          <p:nvPr/>
        </p:nvSpPr>
        <p:spPr>
          <a:xfrm>
            <a:off x="1371598" y="533514"/>
            <a:ext cx="9617105" cy="199960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kern="1200">
                <a:solidFill>
                  <a:srgbClr val="FFFFFF"/>
                </a:solidFill>
                <a:latin typeface="+mj-lt"/>
                <a:ea typeface="+mj-ea"/>
                <a:cs typeface="+mj-cs"/>
              </a:rPr>
              <a:t>MEET THE CREATIVES</a:t>
            </a:r>
          </a:p>
        </p:txBody>
      </p:sp>
      <p:pic>
        <p:nvPicPr>
          <p:cNvPr id="11" name="Picture 10" descr="A person standing next to a pole&#10;&#10;Description automatically generated with medium confidence">
            <a:extLst>
              <a:ext uri="{FF2B5EF4-FFF2-40B4-BE49-F238E27FC236}">
                <a16:creationId xmlns:a16="http://schemas.microsoft.com/office/drawing/2014/main" id="{ED56F414-E7CA-41C3-8E95-AEBA19C57652}"/>
              </a:ext>
            </a:extLst>
          </p:cNvPr>
          <p:cNvPicPr>
            <a:picLocks noChangeAspect="1"/>
          </p:cNvPicPr>
          <p:nvPr/>
        </p:nvPicPr>
        <p:blipFill rotWithShape="1">
          <a:blip r:embed="rId2">
            <a:extLst>
              <a:ext uri="{28A0092B-C50C-407E-A947-70E740481C1C}">
                <a14:useLocalDpi xmlns:a14="http://schemas.microsoft.com/office/drawing/2010/main" val="0"/>
              </a:ext>
            </a:extLst>
          </a:blip>
          <a:srcRect r="6" b="29504"/>
          <a:stretch/>
        </p:blipFill>
        <p:spPr>
          <a:xfrm>
            <a:off x="8705771" y="3652920"/>
            <a:ext cx="2282932" cy="2282932"/>
          </a:xfrm>
          <a:custGeom>
            <a:avLst/>
            <a:gdLst/>
            <a:ahLst/>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p:spPr>
      </p:pic>
      <p:pic>
        <p:nvPicPr>
          <p:cNvPr id="7" name="Picture 6" descr="A person smiling and standing in front of a window&#10;&#10;Description automatically generated with low confidence">
            <a:extLst>
              <a:ext uri="{FF2B5EF4-FFF2-40B4-BE49-F238E27FC236}">
                <a16:creationId xmlns:a16="http://schemas.microsoft.com/office/drawing/2014/main" id="{53294E74-2FC4-4A21-BCA0-EBF34CE9690C}"/>
              </a:ext>
            </a:extLst>
          </p:cNvPr>
          <p:cNvPicPr>
            <a:picLocks noChangeAspect="1"/>
          </p:cNvPicPr>
          <p:nvPr/>
        </p:nvPicPr>
        <p:blipFill rotWithShape="1">
          <a:blip r:embed="rId3">
            <a:extLst>
              <a:ext uri="{28A0092B-C50C-407E-A947-70E740481C1C}">
                <a14:useLocalDpi xmlns:a14="http://schemas.microsoft.com/office/drawing/2010/main" val="0"/>
              </a:ext>
            </a:extLst>
          </a:blip>
          <a:srcRect r="-1" b="21999"/>
          <a:stretch/>
        </p:blipFill>
        <p:spPr>
          <a:xfrm>
            <a:off x="3601335" y="3804004"/>
            <a:ext cx="2282932" cy="2282932"/>
          </a:xfrm>
          <a:custGeom>
            <a:avLst/>
            <a:gdLst/>
            <a:ahLst/>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p:spPr>
      </p:pic>
      <p:pic>
        <p:nvPicPr>
          <p:cNvPr id="3" name="Picture 2" descr="A picture containing text&#10;&#10;Description automatically generated">
            <a:extLst>
              <a:ext uri="{FF2B5EF4-FFF2-40B4-BE49-F238E27FC236}">
                <a16:creationId xmlns:a16="http://schemas.microsoft.com/office/drawing/2014/main" id="{7058FD5A-2B0A-43F5-8DF5-10812211B61F}"/>
              </a:ext>
            </a:extLst>
          </p:cNvPr>
          <p:cNvPicPr>
            <a:picLocks noChangeAspect="1"/>
          </p:cNvPicPr>
          <p:nvPr/>
        </p:nvPicPr>
        <p:blipFill rotWithShape="1">
          <a:blip r:embed="rId4">
            <a:extLst>
              <a:ext uri="{28A0092B-C50C-407E-A947-70E740481C1C}">
                <a14:useLocalDpi xmlns:a14="http://schemas.microsoft.com/office/drawing/2010/main" val="0"/>
              </a:ext>
            </a:extLst>
          </a:blip>
          <a:srcRect l="875" r="1128" b="3"/>
          <a:stretch/>
        </p:blipFill>
        <p:spPr>
          <a:xfrm>
            <a:off x="6307735" y="3775894"/>
            <a:ext cx="2282932" cy="2282932"/>
          </a:xfrm>
          <a:custGeom>
            <a:avLst/>
            <a:gdLst/>
            <a:ahLst/>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p:spPr>
      </p:pic>
      <p:pic>
        <p:nvPicPr>
          <p:cNvPr id="5" name="Picture 4" descr="Graphical user interface, application, Teams&#10;&#10;Description automatically generated">
            <a:extLst>
              <a:ext uri="{FF2B5EF4-FFF2-40B4-BE49-F238E27FC236}">
                <a16:creationId xmlns:a16="http://schemas.microsoft.com/office/drawing/2014/main" id="{89664AA0-ECE6-4D33-B9A6-D70E73E8F831}"/>
              </a:ext>
            </a:extLst>
          </p:cNvPr>
          <p:cNvPicPr>
            <a:picLocks noChangeAspect="1"/>
          </p:cNvPicPr>
          <p:nvPr/>
        </p:nvPicPr>
        <p:blipFill rotWithShape="1">
          <a:blip r:embed="rId5">
            <a:extLst>
              <a:ext uri="{28A0092B-C50C-407E-A947-70E740481C1C}">
                <a14:useLocalDpi xmlns:a14="http://schemas.microsoft.com/office/drawing/2010/main" val="0"/>
              </a:ext>
            </a:extLst>
          </a:blip>
          <a:srcRect t="22501" r="-2" b="33498"/>
          <a:stretch/>
        </p:blipFill>
        <p:spPr>
          <a:xfrm>
            <a:off x="821084" y="3914651"/>
            <a:ext cx="2282932" cy="2282932"/>
          </a:xfrm>
          <a:custGeom>
            <a:avLst/>
            <a:gdLst/>
            <a:ahLst/>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p:spPr>
      </p:pic>
      <p:sp>
        <p:nvSpPr>
          <p:cNvPr id="12" name="TextBox 11">
            <a:extLst>
              <a:ext uri="{FF2B5EF4-FFF2-40B4-BE49-F238E27FC236}">
                <a16:creationId xmlns:a16="http://schemas.microsoft.com/office/drawing/2014/main" id="{A4B9DF04-3EA6-4EE6-B5A5-DD966DE98449}"/>
              </a:ext>
            </a:extLst>
          </p:cNvPr>
          <p:cNvSpPr txBox="1"/>
          <p:nvPr/>
        </p:nvSpPr>
        <p:spPr>
          <a:xfrm flipH="1">
            <a:off x="893983" y="6197583"/>
            <a:ext cx="2563025" cy="646331"/>
          </a:xfrm>
          <a:prstGeom prst="rect">
            <a:avLst/>
          </a:prstGeom>
          <a:noFill/>
        </p:spPr>
        <p:txBody>
          <a:bodyPr wrap="square" rtlCol="0">
            <a:spAutoFit/>
          </a:bodyPr>
          <a:lstStyle/>
          <a:p>
            <a:r>
              <a:rPr lang="en-IN" dirty="0"/>
              <a:t>   Ankita Sharma</a:t>
            </a:r>
          </a:p>
          <a:p>
            <a:r>
              <a:rPr lang="en-IN" dirty="0"/>
              <a:t>       Analyst(Team Lead)</a:t>
            </a:r>
          </a:p>
        </p:txBody>
      </p:sp>
      <p:sp>
        <p:nvSpPr>
          <p:cNvPr id="14" name="TextBox 13">
            <a:extLst>
              <a:ext uri="{FF2B5EF4-FFF2-40B4-BE49-F238E27FC236}">
                <a16:creationId xmlns:a16="http://schemas.microsoft.com/office/drawing/2014/main" id="{31F4E534-BA0B-4360-8E45-7A8E3DEADE76}"/>
              </a:ext>
            </a:extLst>
          </p:cNvPr>
          <p:cNvSpPr txBox="1"/>
          <p:nvPr/>
        </p:nvSpPr>
        <p:spPr>
          <a:xfrm flipH="1">
            <a:off x="3810000" y="6197583"/>
            <a:ext cx="2924175" cy="923330"/>
          </a:xfrm>
          <a:prstGeom prst="rect">
            <a:avLst/>
          </a:prstGeom>
          <a:noFill/>
        </p:spPr>
        <p:txBody>
          <a:bodyPr wrap="square" rtlCol="0">
            <a:spAutoFit/>
          </a:bodyPr>
          <a:lstStyle/>
          <a:p>
            <a:r>
              <a:rPr lang="en-IN" sz="1800" dirty="0">
                <a:solidFill>
                  <a:srgbClr val="202124"/>
                </a:solidFill>
                <a:effectLst/>
                <a:latin typeface="Times New Roman" panose="02020603050405020304" pitchFamily="18" charset="0"/>
                <a:ea typeface="Calibri" panose="020F0502020204030204" pitchFamily="34" charset="0"/>
              </a:rPr>
              <a:t>Chidrapu Vasantha</a:t>
            </a:r>
          </a:p>
          <a:p>
            <a:r>
              <a:rPr lang="en-IN" dirty="0">
                <a:solidFill>
                  <a:srgbClr val="202124"/>
                </a:solidFill>
                <a:latin typeface="Times New Roman" panose="02020603050405020304" pitchFamily="18" charset="0"/>
              </a:rPr>
              <a:t>           Analyst</a:t>
            </a:r>
            <a:endParaRPr lang="en-IN" sz="1800" dirty="0">
              <a:solidFill>
                <a:srgbClr val="080808"/>
              </a:solidFill>
            </a:endParaRPr>
          </a:p>
          <a:p>
            <a:endParaRPr lang="en-IN" dirty="0"/>
          </a:p>
        </p:txBody>
      </p:sp>
      <p:sp>
        <p:nvSpPr>
          <p:cNvPr id="18" name="TextBox 17">
            <a:extLst>
              <a:ext uri="{FF2B5EF4-FFF2-40B4-BE49-F238E27FC236}">
                <a16:creationId xmlns:a16="http://schemas.microsoft.com/office/drawing/2014/main" id="{03A0239A-8E86-4463-A128-558E04D4EFDF}"/>
              </a:ext>
            </a:extLst>
          </p:cNvPr>
          <p:cNvSpPr txBox="1"/>
          <p:nvPr/>
        </p:nvSpPr>
        <p:spPr>
          <a:xfrm flipH="1">
            <a:off x="6734175" y="6197583"/>
            <a:ext cx="2628900" cy="923330"/>
          </a:xfrm>
          <a:prstGeom prst="rect">
            <a:avLst/>
          </a:prstGeom>
          <a:noFill/>
        </p:spPr>
        <p:txBody>
          <a:bodyPr wrap="square" rtlCol="0">
            <a:spAutoFit/>
          </a:bodyPr>
          <a:lstStyle/>
          <a:p>
            <a:r>
              <a:rPr lang="en-IN" sz="1800"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Chiluveru Rajeshwari</a:t>
            </a:r>
          </a:p>
          <a:p>
            <a:r>
              <a:rPr lang="en-IN" dirty="0">
                <a:solidFill>
                  <a:srgbClr val="202124"/>
                </a:solidFill>
                <a:latin typeface="Times New Roman" panose="02020603050405020304" pitchFamily="18" charset="0"/>
                <a:ea typeface="Calibri" panose="020F0502020204030204" pitchFamily="34" charset="0"/>
                <a:cs typeface="Times New Roman" panose="02020603050405020304" pitchFamily="18" charset="0"/>
              </a:rPr>
              <a:t>        Analyst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20" name="TextBox 19">
            <a:extLst>
              <a:ext uri="{FF2B5EF4-FFF2-40B4-BE49-F238E27FC236}">
                <a16:creationId xmlns:a16="http://schemas.microsoft.com/office/drawing/2014/main" id="{80F5C0A6-7CBA-47EB-82B5-1AEA68786C14}"/>
              </a:ext>
            </a:extLst>
          </p:cNvPr>
          <p:cNvSpPr txBox="1"/>
          <p:nvPr/>
        </p:nvSpPr>
        <p:spPr>
          <a:xfrm flipH="1">
            <a:off x="9120596" y="6086936"/>
            <a:ext cx="2282931" cy="923330"/>
          </a:xfrm>
          <a:prstGeom prst="rect">
            <a:avLst/>
          </a:prstGeom>
          <a:noFill/>
        </p:spPr>
        <p:txBody>
          <a:bodyPr wrap="square" rtlCol="0">
            <a:spAutoFit/>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Chinmayee R S</a:t>
            </a:r>
          </a:p>
          <a:p>
            <a:r>
              <a:rPr lang="en-US" dirty="0">
                <a:latin typeface="Times New Roman" panose="02020603050405020304" pitchFamily="18" charset="0"/>
                <a:ea typeface="Calibri" panose="020F0502020204030204" pitchFamily="34" charset="0"/>
                <a:cs typeface="Times New Roman" panose="02020603050405020304" pitchFamily="18" charset="0"/>
              </a:rPr>
              <a:t>         Analyst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630556023"/>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FE617C-2990-4560-B89F-0C31C94427FD}"/>
              </a:ext>
            </a:extLst>
          </p:cNvPr>
          <p:cNvPicPr/>
          <p:nvPr/>
        </p:nvPicPr>
        <p:blipFill>
          <a:blip r:embed="rId2">
            <a:extLst>
              <a:ext uri="{28A0092B-C50C-407E-A947-70E740481C1C}">
                <a14:useLocalDpi xmlns:a14="http://schemas.microsoft.com/office/drawing/2010/main" val="0"/>
              </a:ext>
            </a:extLst>
          </a:blip>
          <a:stretch>
            <a:fillRect/>
          </a:stretch>
        </p:blipFill>
        <p:spPr>
          <a:xfrm>
            <a:off x="402608" y="1197721"/>
            <a:ext cx="3917965" cy="2203855"/>
          </a:xfrm>
          <a:prstGeom prst="rect">
            <a:avLst/>
          </a:prstGeom>
        </p:spPr>
      </p:pic>
      <p:pic>
        <p:nvPicPr>
          <p:cNvPr id="31" name="Picture 30" descr="Graphical user interface, text&#10;&#10;Description automatically generated">
            <a:extLst>
              <a:ext uri="{FF2B5EF4-FFF2-40B4-BE49-F238E27FC236}">
                <a16:creationId xmlns:a16="http://schemas.microsoft.com/office/drawing/2014/main" id="{6E545F8C-2D44-4C71-AE17-813353B0D5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6370" y="464921"/>
            <a:ext cx="2628285" cy="1478410"/>
          </a:xfrm>
          <a:prstGeom prst="rect">
            <a:avLst/>
          </a:prstGeom>
        </p:spPr>
      </p:pic>
      <p:pic>
        <p:nvPicPr>
          <p:cNvPr id="5" name="Picture 4" descr="Graphical user interface, text&#10;&#10;Description automatically generated">
            <a:extLst>
              <a:ext uri="{FF2B5EF4-FFF2-40B4-BE49-F238E27FC236}">
                <a16:creationId xmlns:a16="http://schemas.microsoft.com/office/drawing/2014/main" id="{EEB56F2C-FED8-4B0B-9D96-20251B76CC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2652" y="2585087"/>
            <a:ext cx="2628286" cy="1478410"/>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438DF113-FD4C-4987-A968-30B57325F9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610" y="5169825"/>
            <a:ext cx="1656952" cy="932035"/>
          </a:xfrm>
          <a:prstGeom prst="rect">
            <a:avLst/>
          </a:prstGeom>
        </p:spPr>
      </p:pic>
      <p:pic>
        <p:nvPicPr>
          <p:cNvPr id="13" name="Picture 12" descr="Graphical user interface, application&#10;&#10;Description automatically generated">
            <a:extLst>
              <a:ext uri="{FF2B5EF4-FFF2-40B4-BE49-F238E27FC236}">
                <a16:creationId xmlns:a16="http://schemas.microsoft.com/office/drawing/2014/main" id="{0E9B6A73-DC48-4294-85B2-226AFD1681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0954" y="5166266"/>
            <a:ext cx="1669613" cy="939157"/>
          </a:xfrm>
          <a:prstGeom prst="rect">
            <a:avLst/>
          </a:prstGeom>
        </p:spPr>
      </p:pic>
      <p:pic>
        <p:nvPicPr>
          <p:cNvPr id="18" name="Picture 17" descr="A picture containing text, screenshot, different&#10;&#10;Description automatically generated">
            <a:extLst>
              <a:ext uri="{FF2B5EF4-FFF2-40B4-BE49-F238E27FC236}">
                <a16:creationId xmlns:a16="http://schemas.microsoft.com/office/drawing/2014/main" id="{E1CF4A64-1752-4FD9-AB5A-0472398FF1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37450" y="4912224"/>
            <a:ext cx="2573561" cy="1447628"/>
          </a:xfrm>
          <a:prstGeom prst="rect">
            <a:avLst/>
          </a:prstGeom>
        </p:spPr>
      </p:pic>
      <p:sp>
        <p:nvSpPr>
          <p:cNvPr id="2" name="TextBox 1">
            <a:extLst>
              <a:ext uri="{FF2B5EF4-FFF2-40B4-BE49-F238E27FC236}">
                <a16:creationId xmlns:a16="http://schemas.microsoft.com/office/drawing/2014/main" id="{D8EBF309-69D0-4C0B-97E8-C51347954D5F}"/>
              </a:ext>
            </a:extLst>
          </p:cNvPr>
          <p:cNvSpPr txBox="1"/>
          <p:nvPr/>
        </p:nvSpPr>
        <p:spPr>
          <a:xfrm>
            <a:off x="8017254" y="2274491"/>
            <a:ext cx="3336546" cy="3902472"/>
          </a:xfrm>
          <a:prstGeom prst="rect">
            <a:avLst/>
          </a:prstGeom>
        </p:spPr>
        <p:txBody>
          <a:bodyPr vert="horz" lIns="91440" tIns="45720" rIns="91440" bIns="45720" rtlCol="0">
            <a:normAutofit/>
          </a:bodyPr>
          <a:lstStyle/>
          <a:p>
            <a:pPr indent="-228600">
              <a:lnSpc>
                <a:spcPct val="90000"/>
              </a:lnSpc>
              <a:spcAft>
                <a:spcPts val="800"/>
              </a:spcAft>
              <a:buFont typeface="Arial" panose="020B0604020202020204" pitchFamily="34" charset="0"/>
              <a:buChar char="•"/>
            </a:pPr>
            <a:r>
              <a:rPr lang="en-US" sz="2000" u="sng" dirty="0">
                <a:effectLst/>
              </a:rPr>
              <a:t>Project 1 :Static website on         GCP</a:t>
            </a:r>
            <a:endParaRPr lang="en-US" sz="2000" dirty="0">
              <a:effectLst/>
            </a:endParaRPr>
          </a:p>
          <a:p>
            <a:pPr indent="-228600">
              <a:lnSpc>
                <a:spcPct val="90000"/>
              </a:lnSpc>
              <a:spcAft>
                <a:spcPts val="800"/>
              </a:spcAft>
              <a:buFont typeface="Arial" panose="020B0604020202020204" pitchFamily="34" charset="0"/>
              <a:buChar char="•"/>
            </a:pPr>
            <a:r>
              <a:rPr lang="en-US" sz="2000" u="sng" dirty="0">
                <a:effectLst/>
                <a:hlinkClick r:id="rId7"/>
              </a:rPr>
              <a:t>http://34.131.65.203/</a:t>
            </a:r>
            <a:endParaRPr lang="en-US" sz="2000" dirty="0">
              <a:effectLst/>
            </a:endParaRPr>
          </a:p>
          <a:p>
            <a:pPr indent="-228600">
              <a:lnSpc>
                <a:spcPct val="90000"/>
              </a:lnSpc>
              <a:spcAft>
                <a:spcPts val="800"/>
              </a:spcAft>
              <a:buFont typeface="Arial" panose="020B0604020202020204" pitchFamily="34" charset="0"/>
              <a:buChar char="•"/>
            </a:pPr>
            <a:r>
              <a:rPr lang="en-US" sz="2000" dirty="0">
                <a:effectLst/>
              </a:rPr>
              <a:t>Vasantha – Coffee shop</a:t>
            </a:r>
          </a:p>
          <a:p>
            <a:pPr indent="-228600">
              <a:lnSpc>
                <a:spcPct val="90000"/>
              </a:lnSpc>
              <a:buFont typeface="Arial" panose="020B0604020202020204" pitchFamily="34" charset="0"/>
              <a:buChar char="•"/>
            </a:pPr>
            <a:endParaRPr lang="en-US" sz="2000" dirty="0"/>
          </a:p>
        </p:txBody>
      </p:sp>
      <p:cxnSp>
        <p:nvCxnSpPr>
          <p:cNvPr id="75" name="Straight Connector 74">
            <a:extLst>
              <a:ext uri="{FF2B5EF4-FFF2-40B4-BE49-F238E27FC236}">
                <a16:creationId xmlns:a16="http://schemas.microsoft.com/office/drawing/2014/main" id="{822A5670-0F7B-4199-AEAB-33FBA9CEA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1"/>
            <a:ext cx="0" cy="6858001"/>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BB1744D-A7DF-4B65-B6E3-DCF12BB2D8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82DD753-EA38-4E86-91FB-05041A44A2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67905"/>
            <a:ext cx="7530662"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DA63E78-7704-45EF-B5D3-EADDF5D826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218591" y="5706812"/>
            <a:ext cx="2286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5832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B2FD01-7369-4E44-9435-C409A96A57E1}"/>
              </a:ext>
            </a:extLst>
          </p:cNvPr>
          <p:cNvPicPr/>
          <p:nvPr/>
        </p:nvPicPr>
        <p:blipFill>
          <a:blip r:embed="rId2">
            <a:extLst>
              <a:ext uri="{28A0092B-C50C-407E-A947-70E740481C1C}">
                <a14:useLocalDpi xmlns:a14="http://schemas.microsoft.com/office/drawing/2010/main" val="0"/>
              </a:ext>
            </a:extLst>
          </a:blip>
          <a:stretch>
            <a:fillRect/>
          </a:stretch>
        </p:blipFill>
        <p:spPr>
          <a:xfrm>
            <a:off x="402608" y="1197721"/>
            <a:ext cx="3917965" cy="2203855"/>
          </a:xfrm>
          <a:prstGeom prst="rect">
            <a:avLst/>
          </a:prstGeom>
        </p:spPr>
      </p:pic>
      <p:cxnSp>
        <p:nvCxnSpPr>
          <p:cNvPr id="38" name="Straight Connector 22">
            <a:extLst>
              <a:ext uri="{FF2B5EF4-FFF2-40B4-BE49-F238E27FC236}">
                <a16:creationId xmlns:a16="http://schemas.microsoft.com/office/drawing/2014/main" id="{822A5670-0F7B-4199-AEAB-33FBA9CEA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1"/>
            <a:ext cx="0" cy="4572000"/>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3" name="Picture 12" descr="Graphical user interface&#10;&#10;Description automatically generated with medium confidence">
            <a:extLst>
              <a:ext uri="{FF2B5EF4-FFF2-40B4-BE49-F238E27FC236}">
                <a16:creationId xmlns:a16="http://schemas.microsoft.com/office/drawing/2014/main" id="{9B19D779-20FC-4BF8-996E-D0D7E8A7AC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6370" y="464921"/>
            <a:ext cx="2628285" cy="1478410"/>
          </a:xfrm>
          <a:prstGeom prst="rect">
            <a:avLst/>
          </a:prstGeom>
        </p:spPr>
      </p:pic>
      <p:cxnSp>
        <p:nvCxnSpPr>
          <p:cNvPr id="25" name="Straight Connector 24">
            <a:extLst>
              <a:ext uri="{FF2B5EF4-FFF2-40B4-BE49-F238E27FC236}">
                <a16:creationId xmlns:a16="http://schemas.microsoft.com/office/drawing/2014/main" id="{8BB1744D-A7DF-4B65-B6E3-DCF12BB2D8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8" name="Picture 17" descr="Graphical user interface, text, application&#10;&#10;Description automatically generated">
            <a:extLst>
              <a:ext uri="{FF2B5EF4-FFF2-40B4-BE49-F238E27FC236}">
                <a16:creationId xmlns:a16="http://schemas.microsoft.com/office/drawing/2014/main" id="{96FCD57D-4A74-4C43-ADFD-0A1386FA15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2652" y="2585087"/>
            <a:ext cx="2628286" cy="1478410"/>
          </a:xfrm>
          <a:prstGeom prst="rect">
            <a:avLst/>
          </a:prstGeom>
        </p:spPr>
      </p:pic>
      <p:cxnSp>
        <p:nvCxnSpPr>
          <p:cNvPr id="27" name="Straight Connector 26">
            <a:extLst>
              <a:ext uri="{FF2B5EF4-FFF2-40B4-BE49-F238E27FC236}">
                <a16:creationId xmlns:a16="http://schemas.microsoft.com/office/drawing/2014/main" id="{882DD753-EA38-4E86-91FB-05041A44A2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67905"/>
            <a:ext cx="7530662"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Graphical user interface, text, application, Word&#10;&#10;Description automatically generated">
            <a:extLst>
              <a:ext uri="{FF2B5EF4-FFF2-40B4-BE49-F238E27FC236}">
                <a16:creationId xmlns:a16="http://schemas.microsoft.com/office/drawing/2014/main" id="{0D6F92E6-D740-4455-BBA8-B045C79C62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609" y="5011171"/>
            <a:ext cx="2221053" cy="1249342"/>
          </a:xfrm>
          <a:prstGeom prst="rect">
            <a:avLst/>
          </a:prstGeom>
        </p:spPr>
      </p:pic>
      <p:pic>
        <p:nvPicPr>
          <p:cNvPr id="7" name="Picture 6" descr="Graphical user interface&#10;&#10;Description automatically generated">
            <a:extLst>
              <a:ext uri="{FF2B5EF4-FFF2-40B4-BE49-F238E27FC236}">
                <a16:creationId xmlns:a16="http://schemas.microsoft.com/office/drawing/2014/main" id="{89066210-CC10-4834-98EE-F5695BBFD4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57889" y="4911833"/>
            <a:ext cx="2574265" cy="1448024"/>
          </a:xfrm>
          <a:prstGeom prst="rect">
            <a:avLst/>
          </a:prstGeom>
        </p:spPr>
      </p:pic>
      <p:sp>
        <p:nvSpPr>
          <p:cNvPr id="2" name="TextBox 1">
            <a:extLst>
              <a:ext uri="{FF2B5EF4-FFF2-40B4-BE49-F238E27FC236}">
                <a16:creationId xmlns:a16="http://schemas.microsoft.com/office/drawing/2014/main" id="{44AC5DBE-DFB8-448A-8A51-2653242FF602}"/>
              </a:ext>
            </a:extLst>
          </p:cNvPr>
          <p:cNvSpPr txBox="1"/>
          <p:nvPr/>
        </p:nvSpPr>
        <p:spPr>
          <a:xfrm>
            <a:off x="8017254" y="2274491"/>
            <a:ext cx="3336546" cy="3902472"/>
          </a:xfrm>
          <a:prstGeom prst="rect">
            <a:avLst/>
          </a:prstGeom>
        </p:spPr>
        <p:txBody>
          <a:bodyPr vert="horz" lIns="91440" tIns="45720" rIns="91440" bIns="45720" rtlCol="0">
            <a:normAutofit/>
          </a:bodyPr>
          <a:lstStyle/>
          <a:p>
            <a:pPr indent="-228600">
              <a:lnSpc>
                <a:spcPct val="90000"/>
              </a:lnSpc>
              <a:spcAft>
                <a:spcPts val="800"/>
              </a:spcAft>
              <a:buFont typeface="Arial" panose="020B0604020202020204" pitchFamily="34" charset="0"/>
              <a:buChar char="•"/>
            </a:pPr>
            <a:r>
              <a:rPr lang="en-US" sz="2000" u="sng">
                <a:effectLst/>
              </a:rPr>
              <a:t>Project 2:Deployment of website on docker</a:t>
            </a:r>
            <a:endParaRPr lang="en-US" sz="2000">
              <a:effectLst/>
            </a:endParaRPr>
          </a:p>
          <a:p>
            <a:pPr indent="-228600">
              <a:lnSpc>
                <a:spcPct val="90000"/>
              </a:lnSpc>
              <a:spcAft>
                <a:spcPts val="800"/>
              </a:spcAft>
              <a:buFont typeface="Arial" panose="020B0604020202020204" pitchFamily="34" charset="0"/>
              <a:buChar char="•"/>
            </a:pPr>
            <a:r>
              <a:rPr lang="en-US" sz="2000" u="sng">
                <a:effectLst/>
                <a:hlinkClick r:id="rId7"/>
              </a:rPr>
              <a:t>http://104.198.198.201:8080</a:t>
            </a:r>
            <a:endParaRPr lang="en-US" sz="2000">
              <a:effectLst/>
            </a:endParaRPr>
          </a:p>
          <a:p>
            <a:pPr indent="-228600">
              <a:lnSpc>
                <a:spcPct val="90000"/>
              </a:lnSpc>
              <a:buFont typeface="Arial" panose="020B0604020202020204" pitchFamily="34" charset="0"/>
              <a:buChar char="•"/>
            </a:pPr>
            <a:endParaRPr lang="en-US" sz="2000"/>
          </a:p>
        </p:txBody>
      </p:sp>
      <p:cxnSp>
        <p:nvCxnSpPr>
          <p:cNvPr id="29" name="Straight Connector 28">
            <a:extLst>
              <a:ext uri="{FF2B5EF4-FFF2-40B4-BE49-F238E27FC236}">
                <a16:creationId xmlns:a16="http://schemas.microsoft.com/office/drawing/2014/main" id="{6DA63E78-7704-45EF-B5D3-EADDF5D826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730262" y="5706812"/>
            <a:ext cx="2286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9889256"/>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A205B2D6-58F8-4BD2-B542-512FC61EACD2}"/>
              </a:ext>
            </a:extLst>
          </p:cNvPr>
          <p:cNvPicPr>
            <a:picLocks noChangeAspect="1"/>
          </p:cNvPicPr>
          <p:nvPr/>
        </p:nvPicPr>
        <p:blipFill rotWithShape="1">
          <a:blip r:embed="rId2">
            <a:extLst>
              <a:ext uri="{28A0092B-C50C-407E-A947-70E740481C1C}">
                <a14:useLocalDpi xmlns:a14="http://schemas.microsoft.com/office/drawing/2010/main" val="0"/>
              </a:ext>
            </a:extLst>
          </a:blip>
          <a:srcRect t="3907" r="-1" b="-1"/>
          <a:stretch/>
        </p:blipFill>
        <p:spPr>
          <a:xfrm>
            <a:off x="321733" y="321733"/>
            <a:ext cx="11548534" cy="6214534"/>
          </a:xfrm>
          <a:prstGeom prst="rect">
            <a:avLst/>
          </a:prstGeom>
        </p:spPr>
      </p:pic>
    </p:spTree>
    <p:extLst>
      <p:ext uri="{BB962C8B-B14F-4D97-AF65-F5344CB8AC3E}">
        <p14:creationId xmlns:p14="http://schemas.microsoft.com/office/powerpoint/2010/main" val="1837018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6">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37E9D4B-7BFA-4D10-B666-547BAC4994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71D680D-6913-488B-AEBB-D417C2AC5995}"/>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769123" y="1067533"/>
            <a:ext cx="5326877" cy="3962015"/>
          </a:xfrm>
          <a:prstGeom prst="rect">
            <a:avLst/>
          </a:prstGeom>
          <a:noFill/>
        </p:spPr>
      </p:pic>
      <p:sp>
        <p:nvSpPr>
          <p:cNvPr id="3" name="TextBox 2">
            <a:extLst>
              <a:ext uri="{FF2B5EF4-FFF2-40B4-BE49-F238E27FC236}">
                <a16:creationId xmlns:a16="http://schemas.microsoft.com/office/drawing/2014/main" id="{31DB2470-441B-49E1-B154-39F055EFDBAF}"/>
              </a:ext>
            </a:extLst>
          </p:cNvPr>
          <p:cNvSpPr txBox="1"/>
          <p:nvPr/>
        </p:nvSpPr>
        <p:spPr>
          <a:xfrm>
            <a:off x="7048500" y="1381760"/>
            <a:ext cx="4267200" cy="738664"/>
          </a:xfrm>
          <a:prstGeom prst="rect">
            <a:avLst/>
          </a:prstGeom>
          <a:noFill/>
        </p:spPr>
        <p:txBody>
          <a:bodyPr wrap="square" rtlCol="0">
            <a:spAutoFit/>
          </a:bodyPr>
          <a:lstStyle/>
          <a:p>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Google Cloud Platform(GCP)</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TextBox 3">
            <a:extLst>
              <a:ext uri="{FF2B5EF4-FFF2-40B4-BE49-F238E27FC236}">
                <a16:creationId xmlns:a16="http://schemas.microsoft.com/office/drawing/2014/main" id="{40CB8599-0C1E-40A8-B016-82CA3004D38D}"/>
              </a:ext>
            </a:extLst>
          </p:cNvPr>
          <p:cNvSpPr txBox="1"/>
          <p:nvPr/>
        </p:nvSpPr>
        <p:spPr>
          <a:xfrm>
            <a:off x="7048500" y="2228850"/>
            <a:ext cx="4374377" cy="3139321"/>
          </a:xfrm>
          <a:prstGeom prst="rect">
            <a:avLst/>
          </a:prstGeom>
          <a:noFill/>
        </p:spPr>
        <p:txBody>
          <a:bodyPr wrap="square" rtlCol="0">
            <a:spAutoFit/>
          </a:bodyPr>
          <a:lstStyle/>
          <a:p>
            <a:r>
              <a:rPr lang="en-IN" sz="1800" dirty="0">
                <a:solidFill>
                  <a:srgbClr val="6C6C6C"/>
                </a:solidFill>
                <a:effectLst/>
                <a:latin typeface="Times New Roman" panose="02020603050405020304" pitchFamily="18" charset="0"/>
                <a:ea typeface="Calibri" panose="020F0502020204030204" pitchFamily="34" charset="0"/>
                <a:cs typeface="Times New Roman" panose="02020603050405020304" pitchFamily="18" charset="0"/>
              </a:rPr>
              <a:t>Go</a:t>
            </a:r>
            <a:r>
              <a:rPr lang="en-IN" dirty="0">
                <a:solidFill>
                  <a:srgbClr val="6C6C6C"/>
                </a:solidFill>
                <a:effectLst/>
                <a:latin typeface="Times New Roman" panose="02020603050405020304" pitchFamily="18" charset="0"/>
                <a:ea typeface="Calibri" panose="020F0502020204030204" pitchFamily="34" charset="0"/>
                <a:cs typeface="Times New Roman" panose="02020603050405020304" pitchFamily="18" charset="0"/>
              </a:rPr>
              <a:t>ogle Cloud Platform is a suite of </a:t>
            </a:r>
            <a:r>
              <a:rPr lang="en-IN" u="sng" dirty="0">
                <a:solidFill>
                  <a:srgbClr val="00B3AC"/>
                </a:solidFill>
                <a:effectLst/>
                <a:latin typeface="Times New Roman" panose="02020603050405020304" pitchFamily="18" charset="0"/>
                <a:ea typeface="Calibri" panose="020F0502020204030204" pitchFamily="34" charset="0"/>
                <a:cs typeface="Times New Roman" panose="02020603050405020304" pitchFamily="18" charset="0"/>
                <a:hlinkClick r:id="rId3"/>
              </a:rPr>
              <a:t>public cloud</a:t>
            </a:r>
            <a:r>
              <a:rPr lang="en-IN" dirty="0">
                <a:solidFill>
                  <a:srgbClr val="6C6C6C"/>
                </a:solidFill>
                <a:effectLst/>
                <a:latin typeface="Times New Roman" panose="02020603050405020304" pitchFamily="18" charset="0"/>
                <a:ea typeface="Calibri" panose="020F0502020204030204" pitchFamily="34" charset="0"/>
                <a:cs typeface="Times New Roman" panose="02020603050405020304" pitchFamily="18" charset="0"/>
              </a:rPr>
              <a:t> computing services offered by Google. The platform includes a range of hosted services for compute, storage and application development that run on Google hardware. Google Cloud Platform services can be accessed by software developers, cloud administrators and other enterprise IT professionals over the public internet or through a dedicated network connection.</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957487520"/>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1B0E47-C797-4468-B837-FCA6B8E1A077}"/>
              </a:ext>
            </a:extLst>
          </p:cNvPr>
          <p:cNvSpPr txBox="1"/>
          <p:nvPr/>
        </p:nvSpPr>
        <p:spPr>
          <a:xfrm>
            <a:off x="581025" y="771286"/>
            <a:ext cx="10848975" cy="4368119"/>
          </a:xfrm>
          <a:prstGeom prst="rect">
            <a:avLst/>
          </a:prstGeom>
          <a:noFill/>
        </p:spPr>
        <p:txBody>
          <a:bodyPr wrap="square">
            <a:spAutoFit/>
          </a:bodyPr>
          <a:lstStyle/>
          <a:p>
            <a:pPr>
              <a:lnSpc>
                <a:spcPts val="2005"/>
              </a:lnSpc>
              <a:spcBef>
                <a:spcPts val="750"/>
              </a:spcBef>
              <a:spcAft>
                <a:spcPts val="750"/>
              </a:spcAft>
            </a:pPr>
            <a:r>
              <a:rPr lang="en-IN" sz="2000"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rPr>
              <a:t>Google Compute Engine</a:t>
            </a:r>
            <a:r>
              <a:rPr lang="en-I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a:lnSpc>
                <a:spcPts val="2005"/>
              </a:lnSpc>
              <a:spcBef>
                <a:spcPts val="750"/>
              </a:spcBef>
              <a:spcAft>
                <a:spcPts val="750"/>
              </a:spcAft>
            </a:pPr>
            <a:r>
              <a:rPr lang="en-IN" sz="1800" dirty="0">
                <a:solidFill>
                  <a:srgbClr val="666666"/>
                </a:solidFill>
                <a:effectLst/>
                <a:latin typeface="Times New Roman" panose="02020603050405020304" pitchFamily="18" charset="0"/>
                <a:ea typeface="Times New Roman" panose="02020603050405020304" pitchFamily="18" charset="0"/>
                <a:cs typeface="Times New Roman" panose="02020603050405020304" pitchFamily="18" charset="0"/>
              </a:rPr>
              <a:t>which is an infrastructure-as-a-service (</a:t>
            </a:r>
            <a:r>
              <a:rPr lang="en-IN" sz="1800" u="sng" dirty="0">
                <a:solidFill>
                  <a:srgbClr val="00B3AC"/>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rPr>
              <a:t>IaaS</a:t>
            </a:r>
            <a:r>
              <a:rPr lang="en-IN" sz="1800" dirty="0">
                <a:solidFill>
                  <a:srgbClr val="666666"/>
                </a:solidFill>
                <a:effectLst/>
                <a:latin typeface="Times New Roman" panose="02020603050405020304" pitchFamily="18" charset="0"/>
                <a:ea typeface="Times New Roman" panose="02020603050405020304" pitchFamily="18" charset="0"/>
                <a:cs typeface="Times New Roman" panose="02020603050405020304" pitchFamily="18" charset="0"/>
              </a:rPr>
              <a:t>) offering that provides users with virtual machine instances for workload hosting.</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000" u="sng" dirty="0">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rPr>
              <a:t>Compute Engine instance</a:t>
            </a:r>
            <a:endParaRPr lang="en-IN" sz="20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An instance is a virtual machine (VM) </a:t>
            </a:r>
            <a:r>
              <a:rPr lang="en-IN" sz="1800" b="1"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hosted on Google's infrastructure</a:t>
            </a:r>
            <a:r>
              <a:rPr lang="en-IN" sz="18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You can create an instance by using the Google Cloud Console, the google cloud command-line tool, or the Compute Engine API.</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000" u="sng" dirty="0">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rPr>
              <a:t>Compute Engine in GCP</a:t>
            </a:r>
            <a:endParaRPr lang="en-IN" sz="20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Google Compute Engine (GCE) is an Infrastructure as a Service (IaaS) offering that </a:t>
            </a:r>
            <a:r>
              <a:rPr lang="en-IN" sz="1800" b="1"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allows clients to run workloads on Google's physical hardware</a:t>
            </a:r>
            <a:r>
              <a:rPr lang="en-IN" sz="18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Google Compute Engine provides a scalable number of virtual machines (VMs) to serve as large compute clusters for that purpose.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8095304"/>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extBox 1">
            <a:extLst>
              <a:ext uri="{FF2B5EF4-FFF2-40B4-BE49-F238E27FC236}">
                <a16:creationId xmlns:a16="http://schemas.microsoft.com/office/drawing/2014/main" id="{B733B05A-5A58-45B9-80BE-0CF46C2F52C5}"/>
              </a:ext>
            </a:extLst>
          </p:cNvPr>
          <p:cNvSpPr txBox="1"/>
          <p:nvPr/>
        </p:nvSpPr>
        <p:spPr>
          <a:xfrm>
            <a:off x="660041" y="2767106"/>
            <a:ext cx="2880828" cy="3071906"/>
          </a:xfrm>
          <a:prstGeom prst="rect">
            <a:avLst/>
          </a:prstGeom>
        </p:spPr>
        <p:txBody>
          <a:bodyPr vert="horz" lIns="91440" tIns="45720" rIns="91440" bIns="45720" rtlCol="0" anchor="t">
            <a:normAutofit/>
          </a:bodyPr>
          <a:lstStyle/>
          <a:p>
            <a:pPr>
              <a:lnSpc>
                <a:spcPct val="90000"/>
              </a:lnSpc>
              <a:spcBef>
                <a:spcPct val="0"/>
              </a:spcBef>
              <a:spcAft>
                <a:spcPts val="800"/>
              </a:spcAft>
            </a:pPr>
            <a:r>
              <a:rPr lang="en-US" sz="4000" kern="1200">
                <a:solidFill>
                  <a:srgbClr val="FFFFFF"/>
                </a:solidFill>
                <a:effectLst/>
                <a:latin typeface="+mj-lt"/>
                <a:ea typeface="+mj-ea"/>
                <a:cs typeface="+mj-cs"/>
              </a:rPr>
              <a:t>Creating instance in GCP</a:t>
            </a:r>
          </a:p>
        </p:txBody>
      </p:sp>
      <p:pic>
        <p:nvPicPr>
          <p:cNvPr id="3" name="Picture 2">
            <a:extLst>
              <a:ext uri="{FF2B5EF4-FFF2-40B4-BE49-F238E27FC236}">
                <a16:creationId xmlns:a16="http://schemas.microsoft.com/office/drawing/2014/main" id="{05CADB5C-F2E6-47EF-8AC6-614F16084D7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495807" y="833120"/>
            <a:ext cx="7482834" cy="5179457"/>
          </a:xfrm>
          <a:prstGeom prst="rect">
            <a:avLst/>
          </a:prstGeom>
        </p:spPr>
      </p:pic>
    </p:spTree>
    <p:extLst>
      <p:ext uri="{BB962C8B-B14F-4D97-AF65-F5344CB8AC3E}">
        <p14:creationId xmlns:p14="http://schemas.microsoft.com/office/powerpoint/2010/main" val="2804948268"/>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9">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11">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3">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15">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extBox 1">
            <a:extLst>
              <a:ext uri="{FF2B5EF4-FFF2-40B4-BE49-F238E27FC236}">
                <a16:creationId xmlns:a16="http://schemas.microsoft.com/office/drawing/2014/main" id="{3F3E600C-2B14-48D5-BFCA-445062B87A42}"/>
              </a:ext>
            </a:extLst>
          </p:cNvPr>
          <p:cNvSpPr txBox="1"/>
          <p:nvPr/>
        </p:nvSpPr>
        <p:spPr>
          <a:xfrm>
            <a:off x="660041" y="2767106"/>
            <a:ext cx="2880828" cy="3071906"/>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kern="1200">
                <a:solidFill>
                  <a:srgbClr val="FFFFFF"/>
                </a:solidFill>
                <a:effectLst/>
                <a:latin typeface="+mj-lt"/>
                <a:ea typeface="+mj-ea"/>
                <a:cs typeface="+mj-cs"/>
              </a:rPr>
              <a:t>GCP Instance</a:t>
            </a:r>
          </a:p>
          <a:p>
            <a:pPr>
              <a:lnSpc>
                <a:spcPct val="90000"/>
              </a:lnSpc>
              <a:spcBef>
                <a:spcPct val="0"/>
              </a:spcBef>
              <a:spcAft>
                <a:spcPts val="600"/>
              </a:spcAft>
            </a:pPr>
            <a:endParaRPr lang="en-US" sz="4000" kern="1200">
              <a:solidFill>
                <a:srgbClr val="FFFFFF"/>
              </a:solidFill>
              <a:latin typeface="+mj-lt"/>
              <a:ea typeface="+mj-ea"/>
              <a:cs typeface="+mj-cs"/>
            </a:endParaRPr>
          </a:p>
        </p:txBody>
      </p:sp>
      <p:pic>
        <p:nvPicPr>
          <p:cNvPr id="3" name="Picture 2">
            <a:extLst>
              <a:ext uri="{FF2B5EF4-FFF2-40B4-BE49-F238E27FC236}">
                <a16:creationId xmlns:a16="http://schemas.microsoft.com/office/drawing/2014/main" id="{6C05A996-A9CA-4E23-A2D3-9FDFAAED37A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502428" y="762000"/>
            <a:ext cx="7225748" cy="5405119"/>
          </a:xfrm>
          <a:prstGeom prst="rect">
            <a:avLst/>
          </a:prstGeom>
        </p:spPr>
      </p:pic>
    </p:spTree>
    <p:extLst>
      <p:ext uri="{BB962C8B-B14F-4D97-AF65-F5344CB8AC3E}">
        <p14:creationId xmlns:p14="http://schemas.microsoft.com/office/powerpoint/2010/main" val="1503186603"/>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lowchart: Document 14">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D4D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5E71DFC-ED05-4DFA-9A17-92F1DC00F1D6}"/>
              </a:ext>
            </a:extLst>
          </p:cNvPr>
          <p:cNvSpPr txBox="1"/>
          <p:nvPr/>
        </p:nvSpPr>
        <p:spPr>
          <a:xfrm>
            <a:off x="838200" y="171162"/>
            <a:ext cx="2840182" cy="2371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kern="1200">
                <a:solidFill>
                  <a:srgbClr val="FFFFFF"/>
                </a:solidFill>
                <a:effectLst/>
                <a:latin typeface="+mj-lt"/>
                <a:ea typeface="+mj-ea"/>
                <a:cs typeface="+mj-cs"/>
              </a:rPr>
              <a:t>SSH SHELL</a:t>
            </a:r>
          </a:p>
          <a:p>
            <a:pPr>
              <a:lnSpc>
                <a:spcPct val="90000"/>
              </a:lnSpc>
              <a:spcBef>
                <a:spcPct val="0"/>
              </a:spcBef>
              <a:spcAft>
                <a:spcPts val="600"/>
              </a:spcAft>
            </a:pPr>
            <a:endParaRPr lang="en-US" sz="3200" kern="1200">
              <a:solidFill>
                <a:srgbClr val="FFFFFF"/>
              </a:solidFill>
              <a:latin typeface="+mj-lt"/>
              <a:ea typeface="+mj-ea"/>
              <a:cs typeface="+mj-cs"/>
            </a:endParaRPr>
          </a:p>
        </p:txBody>
      </p:sp>
      <p:pic>
        <p:nvPicPr>
          <p:cNvPr id="5" name="Picture 4">
            <a:extLst>
              <a:ext uri="{FF2B5EF4-FFF2-40B4-BE49-F238E27FC236}">
                <a16:creationId xmlns:a16="http://schemas.microsoft.com/office/drawing/2014/main" id="{FAE56516-CE0A-45AB-B2BF-E76E3BF9B917}"/>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207933" y="1362993"/>
            <a:ext cx="7347537" cy="4132989"/>
          </a:xfrm>
          <a:prstGeom prst="rect">
            <a:avLst/>
          </a:prstGeom>
        </p:spPr>
      </p:pic>
    </p:spTree>
    <p:extLst>
      <p:ext uri="{BB962C8B-B14F-4D97-AF65-F5344CB8AC3E}">
        <p14:creationId xmlns:p14="http://schemas.microsoft.com/office/powerpoint/2010/main" val="4044000562"/>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BCFF9EE-12AC-4534-92C7-EFAB2F514181}"/>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kern="1200">
                <a:solidFill>
                  <a:srgbClr val="FFFFFF"/>
                </a:solidFill>
                <a:effectLst/>
                <a:latin typeface="+mj-lt"/>
                <a:ea typeface="+mj-ea"/>
                <a:cs typeface="+mj-cs"/>
              </a:rPr>
              <a:t>Static website on GCP</a:t>
            </a:r>
          </a:p>
          <a:p>
            <a:pPr algn="ctr">
              <a:lnSpc>
                <a:spcPct val="90000"/>
              </a:lnSpc>
              <a:spcBef>
                <a:spcPct val="0"/>
              </a:spcBef>
              <a:spcAft>
                <a:spcPts val="600"/>
              </a:spcAft>
            </a:pPr>
            <a:endParaRPr lang="en-US" sz="3600" kern="1200">
              <a:solidFill>
                <a:srgbClr val="FFFFFF"/>
              </a:solidFill>
              <a:latin typeface="+mj-lt"/>
              <a:ea typeface="+mj-ea"/>
              <a:cs typeface="+mj-cs"/>
            </a:endParaRPr>
          </a:p>
        </p:txBody>
      </p:sp>
      <p:pic>
        <p:nvPicPr>
          <p:cNvPr id="3" name="Picture 2">
            <a:extLst>
              <a:ext uri="{FF2B5EF4-FFF2-40B4-BE49-F238E27FC236}">
                <a16:creationId xmlns:a16="http://schemas.microsoft.com/office/drawing/2014/main" id="{A9E9D2C8-7F58-4647-BC85-DE52E7050DBC}"/>
              </a:ext>
            </a:extLst>
          </p:cNvPr>
          <p:cNvPicPr/>
          <p:nvPr/>
        </p:nvPicPr>
        <p:blipFill>
          <a:blip r:embed="rId2">
            <a:extLst>
              <a:ext uri="{28A0092B-C50C-407E-A947-70E740481C1C}">
                <a14:useLocalDpi xmlns:a14="http://schemas.microsoft.com/office/drawing/2010/main" val="0"/>
              </a:ext>
            </a:extLst>
          </a:blip>
          <a:stretch>
            <a:fillRect/>
          </a:stretch>
        </p:blipFill>
        <p:spPr>
          <a:xfrm>
            <a:off x="4777316" y="477520"/>
            <a:ext cx="7597564" cy="5557520"/>
          </a:xfrm>
          <a:prstGeom prst="rect">
            <a:avLst/>
          </a:prstGeom>
        </p:spPr>
      </p:pic>
    </p:spTree>
    <p:extLst>
      <p:ext uri="{BB962C8B-B14F-4D97-AF65-F5344CB8AC3E}">
        <p14:creationId xmlns:p14="http://schemas.microsoft.com/office/powerpoint/2010/main" val="805951792"/>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ight Triangle 10">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BFC48E12-4F3C-4B8B-97CB-DF203A36A9A5}"/>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290320" y="918546"/>
            <a:ext cx="5384801" cy="4979334"/>
          </a:xfrm>
          <a:prstGeom prst="rect">
            <a:avLst/>
          </a:prstGeom>
          <a:noFill/>
        </p:spPr>
      </p:pic>
      <p:sp>
        <p:nvSpPr>
          <p:cNvPr id="3" name="TextBox 2">
            <a:extLst>
              <a:ext uri="{FF2B5EF4-FFF2-40B4-BE49-F238E27FC236}">
                <a16:creationId xmlns:a16="http://schemas.microsoft.com/office/drawing/2014/main" id="{282AAD4F-DE9D-48F7-BD3D-494FDAF6DA09}"/>
              </a:ext>
            </a:extLst>
          </p:cNvPr>
          <p:cNvSpPr txBox="1"/>
          <p:nvPr/>
        </p:nvSpPr>
        <p:spPr>
          <a:xfrm flipH="1">
            <a:off x="6996852" y="1181100"/>
            <a:ext cx="4871707" cy="3446969"/>
          </a:xfrm>
          <a:prstGeom prst="rect">
            <a:avLst/>
          </a:prstGeom>
          <a:noFill/>
        </p:spPr>
        <p:txBody>
          <a:bodyPr wrap="square" rtlCol="0">
            <a:spAutoFit/>
          </a:bodyPr>
          <a:lstStyle/>
          <a:p>
            <a:pPr marL="342900" lvl="0" indent="-342900">
              <a:lnSpc>
                <a:spcPct val="107000"/>
              </a:lnSpc>
              <a:spcAft>
                <a:spcPts val="800"/>
              </a:spcAft>
              <a:buFont typeface="Arial" panose="020B0604020202020204" pitchFamily="34" charset="0"/>
              <a:buChar char="•"/>
              <a:tabLst>
                <a:tab pos="457200"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Docker is an open-source platform for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developing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shipping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running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applications.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Docker enables you to separate your applications from your infrastructure so you can deliver software quickly.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Docker manages the lifecycle of the container.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use of containers to deploy applications is called containerization.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106474210"/>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TotalTime>
  <Words>463</Words>
  <Application>Microsoft Office PowerPoint</Application>
  <PresentationFormat>Widescreen</PresentationFormat>
  <Paragraphs>63</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Times New Roman</vt:lpstr>
      <vt:lpstr>Office Theme</vt:lpstr>
      <vt:lpstr>Team ACRV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ACRV  </dc:title>
  <dc:creator>Sharma, Ankita</dc:creator>
  <cp:lastModifiedBy>Sharma, Ankita</cp:lastModifiedBy>
  <cp:revision>19</cp:revision>
  <dcterms:created xsi:type="dcterms:W3CDTF">2022-02-03T06:43:30Z</dcterms:created>
  <dcterms:modified xsi:type="dcterms:W3CDTF">2022-02-03T09:12:31Z</dcterms:modified>
</cp:coreProperties>
</file>